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media/image30.jpg" ContentType="image/jpeg"/>
  <Override PartName="/ppt/media/image31.jpg" ContentType="image/jpeg"/>
  <Override PartName="/ppt/media/image32.jpg" ContentType="image/jpeg"/>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7"/>
  </p:notesMasterIdLst>
  <p:handoutMasterIdLst>
    <p:handoutMasterId r:id="rId28"/>
  </p:handoutMasterIdLst>
  <p:sldIdLst>
    <p:sldId id="728" r:id="rId5"/>
    <p:sldId id="717" r:id="rId6"/>
    <p:sldId id="2609" r:id="rId7"/>
    <p:sldId id="2610" r:id="rId8"/>
    <p:sldId id="2611" r:id="rId9"/>
    <p:sldId id="2612" r:id="rId10"/>
    <p:sldId id="2613" r:id="rId11"/>
    <p:sldId id="2614" r:id="rId12"/>
    <p:sldId id="2615" r:id="rId13"/>
    <p:sldId id="2616" r:id="rId14"/>
    <p:sldId id="2617" r:id="rId15"/>
    <p:sldId id="2629" r:id="rId16"/>
    <p:sldId id="2620" r:id="rId17"/>
    <p:sldId id="2621" r:id="rId18"/>
    <p:sldId id="2622" r:id="rId19"/>
    <p:sldId id="2603" r:id="rId20"/>
    <p:sldId id="2623" r:id="rId21"/>
    <p:sldId id="2624" r:id="rId22"/>
    <p:sldId id="2625" r:id="rId23"/>
    <p:sldId id="2626" r:id="rId24"/>
    <p:sldId id="2627" r:id="rId25"/>
    <p:sldId id="2628" r:id="rId26"/>
  </p:sldIdLst>
  <p:sldSz cx="11950700" cy="6729413"/>
  <p:notesSz cx="6742113" cy="9872663"/>
  <p:custDataLst>
    <p:tags r:id="rId29"/>
  </p:custDataLst>
  <p:defaultTextStyle>
    <a:defPPr>
      <a:defRPr lang="de-DE"/>
    </a:defPPr>
    <a:lvl1pPr marL="0" algn="l" defTabSz="1195487" rtl="0" eaLnBrk="1" latinLnBrk="0" hangingPunct="1">
      <a:defRPr sz="2353" kern="1200">
        <a:solidFill>
          <a:schemeClr val="tx1"/>
        </a:solidFill>
        <a:latin typeface="+mn-lt"/>
        <a:ea typeface="+mn-ea"/>
        <a:cs typeface="+mn-cs"/>
      </a:defRPr>
    </a:lvl1pPr>
    <a:lvl2pPr marL="597743" algn="l" defTabSz="1195487" rtl="0" eaLnBrk="1" latinLnBrk="0" hangingPunct="1">
      <a:defRPr sz="2353" kern="1200">
        <a:solidFill>
          <a:schemeClr val="tx1"/>
        </a:solidFill>
        <a:latin typeface="+mn-lt"/>
        <a:ea typeface="+mn-ea"/>
        <a:cs typeface="+mn-cs"/>
      </a:defRPr>
    </a:lvl2pPr>
    <a:lvl3pPr marL="1195487" algn="l" defTabSz="1195487" rtl="0" eaLnBrk="1" latinLnBrk="0" hangingPunct="1">
      <a:defRPr sz="2353" kern="1200">
        <a:solidFill>
          <a:schemeClr val="tx1"/>
        </a:solidFill>
        <a:latin typeface="+mn-lt"/>
        <a:ea typeface="+mn-ea"/>
        <a:cs typeface="+mn-cs"/>
      </a:defRPr>
    </a:lvl3pPr>
    <a:lvl4pPr marL="1793230" algn="l" defTabSz="1195487" rtl="0" eaLnBrk="1" latinLnBrk="0" hangingPunct="1">
      <a:defRPr sz="2353" kern="1200">
        <a:solidFill>
          <a:schemeClr val="tx1"/>
        </a:solidFill>
        <a:latin typeface="+mn-lt"/>
        <a:ea typeface="+mn-ea"/>
        <a:cs typeface="+mn-cs"/>
      </a:defRPr>
    </a:lvl4pPr>
    <a:lvl5pPr marL="2390973" algn="l" defTabSz="1195487" rtl="0" eaLnBrk="1" latinLnBrk="0" hangingPunct="1">
      <a:defRPr sz="2353" kern="1200">
        <a:solidFill>
          <a:schemeClr val="tx1"/>
        </a:solidFill>
        <a:latin typeface="+mn-lt"/>
        <a:ea typeface="+mn-ea"/>
        <a:cs typeface="+mn-cs"/>
      </a:defRPr>
    </a:lvl5pPr>
    <a:lvl6pPr marL="2988716" algn="l" defTabSz="1195487" rtl="0" eaLnBrk="1" latinLnBrk="0" hangingPunct="1">
      <a:defRPr sz="2353" kern="1200">
        <a:solidFill>
          <a:schemeClr val="tx1"/>
        </a:solidFill>
        <a:latin typeface="+mn-lt"/>
        <a:ea typeface="+mn-ea"/>
        <a:cs typeface="+mn-cs"/>
      </a:defRPr>
    </a:lvl6pPr>
    <a:lvl7pPr marL="3586460" algn="l" defTabSz="1195487" rtl="0" eaLnBrk="1" latinLnBrk="0" hangingPunct="1">
      <a:defRPr sz="2353" kern="1200">
        <a:solidFill>
          <a:schemeClr val="tx1"/>
        </a:solidFill>
        <a:latin typeface="+mn-lt"/>
        <a:ea typeface="+mn-ea"/>
        <a:cs typeface="+mn-cs"/>
      </a:defRPr>
    </a:lvl7pPr>
    <a:lvl8pPr marL="4184203" algn="l" defTabSz="1195487" rtl="0" eaLnBrk="1" latinLnBrk="0" hangingPunct="1">
      <a:defRPr sz="2353" kern="1200">
        <a:solidFill>
          <a:schemeClr val="tx1"/>
        </a:solidFill>
        <a:latin typeface="+mn-lt"/>
        <a:ea typeface="+mn-ea"/>
        <a:cs typeface="+mn-cs"/>
      </a:defRPr>
    </a:lvl8pPr>
    <a:lvl9pPr marL="4781946" algn="l" defTabSz="1195487" rtl="0" eaLnBrk="1" latinLnBrk="0" hangingPunct="1">
      <a:defRPr sz="23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A4A3A4"/>
          </p15:clr>
        </p15:guide>
        <p15:guide id="2" pos="37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60"/>
  </p:normalViewPr>
  <p:slideViewPr>
    <p:cSldViewPr>
      <p:cViewPr varScale="1">
        <p:scale>
          <a:sx n="74" d="100"/>
          <a:sy n="74" d="100"/>
        </p:scale>
        <p:origin x="197" y="110"/>
      </p:cViewPr>
      <p:guideLst>
        <p:guide orient="horz" pos="2120"/>
        <p:guide pos="37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er, Alexander" userId="691cdd00-2209-483f-ac5d-3f485405de1f" providerId="ADAL" clId="{107A4FB0-6366-4ADD-B9AF-506449EFBCC6}"/>
    <pc:docChg chg="undo custSel modSld modMainMaster">
      <pc:chgData name="Berger, Alexander" userId="691cdd00-2209-483f-ac5d-3f485405de1f" providerId="ADAL" clId="{107A4FB0-6366-4ADD-B9AF-506449EFBCC6}" dt="2020-10-06T12:49:34.475" v="232" actId="20577"/>
      <pc:docMkLst>
        <pc:docMk/>
      </pc:docMkLst>
      <pc:sldChg chg="delSp modSp">
        <pc:chgData name="Berger, Alexander" userId="691cdd00-2209-483f-ac5d-3f485405de1f" providerId="ADAL" clId="{107A4FB0-6366-4ADD-B9AF-506449EFBCC6}" dt="2020-10-06T12:48:01.374" v="221" actId="478"/>
        <pc:sldMkLst>
          <pc:docMk/>
          <pc:sldMk cId="2572470156" sldId="728"/>
        </pc:sldMkLst>
        <pc:spChg chg="mod">
          <ac:chgData name="Berger, Alexander" userId="691cdd00-2209-483f-ac5d-3f485405de1f" providerId="ADAL" clId="{107A4FB0-6366-4ADD-B9AF-506449EFBCC6}" dt="2020-10-06T08:14:29.465" v="105" actId="20577"/>
          <ac:spMkLst>
            <pc:docMk/>
            <pc:sldMk cId="2572470156" sldId="728"/>
            <ac:spMk id="6" creationId="{B0158781-5249-45CE-87B3-2D3DDD4368DF}"/>
          </ac:spMkLst>
        </pc:spChg>
        <pc:spChg chg="del">
          <ac:chgData name="Berger, Alexander" userId="691cdd00-2209-483f-ac5d-3f485405de1f" providerId="ADAL" clId="{107A4FB0-6366-4ADD-B9AF-506449EFBCC6}" dt="2020-10-06T12:48:01.374" v="221" actId="478"/>
          <ac:spMkLst>
            <pc:docMk/>
            <pc:sldMk cId="2572470156" sldId="728"/>
            <ac:spMk id="9" creationId="{E16268D2-0C87-433A-83D3-163480687E20}"/>
          </ac:spMkLst>
        </pc:spChg>
      </pc:sldChg>
      <pc:sldChg chg="modSp">
        <pc:chgData name="Berger, Alexander" userId="691cdd00-2209-483f-ac5d-3f485405de1f" providerId="ADAL" clId="{107A4FB0-6366-4ADD-B9AF-506449EFBCC6}" dt="2020-10-06T08:15:30.064" v="126" actId="6549"/>
        <pc:sldMkLst>
          <pc:docMk/>
          <pc:sldMk cId="3777278246" sldId="2609"/>
        </pc:sldMkLst>
        <pc:spChg chg="mod">
          <ac:chgData name="Berger, Alexander" userId="691cdd00-2209-483f-ac5d-3f485405de1f" providerId="ADAL" clId="{107A4FB0-6366-4ADD-B9AF-506449EFBCC6}" dt="2020-10-06T08:15:12.327" v="110" actId="20577"/>
          <ac:spMkLst>
            <pc:docMk/>
            <pc:sldMk cId="3777278246" sldId="2609"/>
            <ac:spMk id="25" creationId="{D58918BA-5684-4309-BB4B-0B8646EA49E2}"/>
          </ac:spMkLst>
        </pc:spChg>
        <pc:spChg chg="mod">
          <ac:chgData name="Berger, Alexander" userId="691cdd00-2209-483f-ac5d-3f485405de1f" providerId="ADAL" clId="{107A4FB0-6366-4ADD-B9AF-506449EFBCC6}" dt="2020-10-06T08:15:30.064" v="126" actId="6549"/>
          <ac:spMkLst>
            <pc:docMk/>
            <pc:sldMk cId="3777278246" sldId="2609"/>
            <ac:spMk id="26" creationId="{EAE44865-1F09-4851-8F49-F6B275C24737}"/>
          </ac:spMkLst>
        </pc:spChg>
      </pc:sldChg>
      <pc:sldChg chg="modSp">
        <pc:chgData name="Berger, Alexander" userId="691cdd00-2209-483f-ac5d-3f485405de1f" providerId="ADAL" clId="{107A4FB0-6366-4ADD-B9AF-506449EFBCC6}" dt="2020-10-06T08:16:01.557" v="127" actId="313"/>
        <pc:sldMkLst>
          <pc:docMk/>
          <pc:sldMk cId="2756154710" sldId="2611"/>
        </pc:sldMkLst>
        <pc:spChg chg="mod">
          <ac:chgData name="Berger, Alexander" userId="691cdd00-2209-483f-ac5d-3f485405de1f" providerId="ADAL" clId="{107A4FB0-6366-4ADD-B9AF-506449EFBCC6}" dt="2020-10-06T08:16:01.557" v="127" actId="313"/>
          <ac:spMkLst>
            <pc:docMk/>
            <pc:sldMk cId="2756154710" sldId="2611"/>
            <ac:spMk id="5" creationId="{EA4B813D-F248-45C4-A3B0-9F963FCB02C7}"/>
          </ac:spMkLst>
        </pc:spChg>
      </pc:sldChg>
      <pc:sldChg chg="modSp">
        <pc:chgData name="Berger, Alexander" userId="691cdd00-2209-483f-ac5d-3f485405de1f" providerId="ADAL" clId="{107A4FB0-6366-4ADD-B9AF-506449EFBCC6}" dt="2020-10-06T08:16:39.624" v="131" actId="790"/>
        <pc:sldMkLst>
          <pc:docMk/>
          <pc:sldMk cId="4148406307" sldId="2612"/>
        </pc:sldMkLst>
        <pc:spChg chg="mod">
          <ac:chgData name="Berger, Alexander" userId="691cdd00-2209-483f-ac5d-3f485405de1f" providerId="ADAL" clId="{107A4FB0-6366-4ADD-B9AF-506449EFBCC6}" dt="2020-10-06T08:16:18.175" v="128" actId="790"/>
          <ac:spMkLst>
            <pc:docMk/>
            <pc:sldMk cId="4148406307" sldId="2612"/>
            <ac:spMk id="6" creationId="{E2762DAF-F63A-4277-BD59-3FD433BCB307}"/>
          </ac:spMkLst>
        </pc:spChg>
        <pc:spChg chg="mod">
          <ac:chgData name="Berger, Alexander" userId="691cdd00-2209-483f-ac5d-3f485405de1f" providerId="ADAL" clId="{107A4FB0-6366-4ADD-B9AF-506449EFBCC6}" dt="2020-10-06T08:16:24.656" v="129" actId="790"/>
          <ac:spMkLst>
            <pc:docMk/>
            <pc:sldMk cId="4148406307" sldId="2612"/>
            <ac:spMk id="11" creationId="{0B786542-89BC-4994-826A-DC9231626A74}"/>
          </ac:spMkLst>
        </pc:spChg>
        <pc:spChg chg="mod">
          <ac:chgData name="Berger, Alexander" userId="691cdd00-2209-483f-ac5d-3f485405de1f" providerId="ADAL" clId="{107A4FB0-6366-4ADD-B9AF-506449EFBCC6}" dt="2020-10-06T08:16:30.084" v="130" actId="790"/>
          <ac:spMkLst>
            <pc:docMk/>
            <pc:sldMk cId="4148406307" sldId="2612"/>
            <ac:spMk id="15" creationId="{9F4B2625-41CB-4D28-9AAD-742470ADB3F9}"/>
          </ac:spMkLst>
        </pc:spChg>
        <pc:spChg chg="mod">
          <ac:chgData name="Berger, Alexander" userId="691cdd00-2209-483f-ac5d-3f485405de1f" providerId="ADAL" clId="{107A4FB0-6366-4ADD-B9AF-506449EFBCC6}" dt="2020-10-06T08:16:39.624" v="131" actId="790"/>
          <ac:spMkLst>
            <pc:docMk/>
            <pc:sldMk cId="4148406307" sldId="2612"/>
            <ac:spMk id="27" creationId="{4D9AB55F-1153-4A2D-BB28-70C9715FE98E}"/>
          </ac:spMkLst>
        </pc:spChg>
        <pc:spChg chg="mod">
          <ac:chgData name="Berger, Alexander" userId="691cdd00-2209-483f-ac5d-3f485405de1f" providerId="ADAL" clId="{107A4FB0-6366-4ADD-B9AF-506449EFBCC6}" dt="2020-10-06T08:16:39.624" v="131" actId="790"/>
          <ac:spMkLst>
            <pc:docMk/>
            <pc:sldMk cId="4148406307" sldId="2612"/>
            <ac:spMk id="28" creationId="{CA8200F9-FA8D-4F68-9C81-B608DF097097}"/>
          </ac:spMkLst>
        </pc:spChg>
        <pc:spChg chg="mod">
          <ac:chgData name="Berger, Alexander" userId="691cdd00-2209-483f-ac5d-3f485405de1f" providerId="ADAL" clId="{107A4FB0-6366-4ADD-B9AF-506449EFBCC6}" dt="2020-10-06T08:16:39.624" v="131" actId="790"/>
          <ac:spMkLst>
            <pc:docMk/>
            <pc:sldMk cId="4148406307" sldId="2612"/>
            <ac:spMk id="29" creationId="{192B811F-67FF-4BA9-A825-1D7F388A2ABB}"/>
          </ac:spMkLst>
        </pc:spChg>
        <pc:spChg chg="mod">
          <ac:chgData name="Berger, Alexander" userId="691cdd00-2209-483f-ac5d-3f485405de1f" providerId="ADAL" clId="{107A4FB0-6366-4ADD-B9AF-506449EFBCC6}" dt="2020-10-06T08:16:39.624" v="131" actId="790"/>
          <ac:spMkLst>
            <pc:docMk/>
            <pc:sldMk cId="4148406307" sldId="2612"/>
            <ac:spMk id="31" creationId="{7AF164F2-5CF2-4F2F-A32B-9C0CE6AC4D64}"/>
          </ac:spMkLst>
        </pc:spChg>
        <pc:spChg chg="mod">
          <ac:chgData name="Berger, Alexander" userId="691cdd00-2209-483f-ac5d-3f485405de1f" providerId="ADAL" clId="{107A4FB0-6366-4ADD-B9AF-506449EFBCC6}" dt="2020-10-06T08:16:39.624" v="131" actId="790"/>
          <ac:spMkLst>
            <pc:docMk/>
            <pc:sldMk cId="4148406307" sldId="2612"/>
            <ac:spMk id="33" creationId="{D215CF43-CF9B-481D-A9F7-F803CE531128}"/>
          </ac:spMkLst>
        </pc:spChg>
      </pc:sldChg>
      <pc:sldChg chg="modSp">
        <pc:chgData name="Berger, Alexander" userId="691cdd00-2209-483f-ac5d-3f485405de1f" providerId="ADAL" clId="{107A4FB0-6366-4ADD-B9AF-506449EFBCC6}" dt="2020-10-06T08:16:48.553" v="132" actId="790"/>
        <pc:sldMkLst>
          <pc:docMk/>
          <pc:sldMk cId="1126219076" sldId="2613"/>
        </pc:sldMkLst>
        <pc:spChg chg="mod">
          <ac:chgData name="Berger, Alexander" userId="691cdd00-2209-483f-ac5d-3f485405de1f" providerId="ADAL" clId="{107A4FB0-6366-4ADD-B9AF-506449EFBCC6}" dt="2020-10-06T08:16:48.553" v="132" actId="790"/>
          <ac:spMkLst>
            <pc:docMk/>
            <pc:sldMk cId="1126219076" sldId="2613"/>
            <ac:spMk id="20" creationId="{A319FA6A-4423-4E77-AD4D-0FE16B6E72AB}"/>
          </ac:spMkLst>
        </pc:spChg>
      </pc:sldChg>
      <pc:sldChg chg="modSp">
        <pc:chgData name="Berger, Alexander" userId="691cdd00-2209-483f-ac5d-3f485405de1f" providerId="ADAL" clId="{107A4FB0-6366-4ADD-B9AF-506449EFBCC6}" dt="2020-10-06T08:17:02.279" v="138" actId="20577"/>
        <pc:sldMkLst>
          <pc:docMk/>
          <pc:sldMk cId="2416417600" sldId="2614"/>
        </pc:sldMkLst>
        <pc:spChg chg="mod">
          <ac:chgData name="Berger, Alexander" userId="691cdd00-2209-483f-ac5d-3f485405de1f" providerId="ADAL" clId="{107A4FB0-6366-4ADD-B9AF-506449EFBCC6}" dt="2020-10-06T08:17:02.279" v="138" actId="20577"/>
          <ac:spMkLst>
            <pc:docMk/>
            <pc:sldMk cId="2416417600" sldId="2614"/>
            <ac:spMk id="20" creationId="{A319FA6A-4423-4E77-AD4D-0FE16B6E72AB}"/>
          </ac:spMkLst>
        </pc:spChg>
      </pc:sldChg>
      <pc:sldChg chg="modSp">
        <pc:chgData name="Berger, Alexander" userId="691cdd00-2209-483f-ac5d-3f485405de1f" providerId="ADAL" clId="{107A4FB0-6366-4ADD-B9AF-506449EFBCC6}" dt="2020-10-06T08:17:13.648" v="139" actId="790"/>
        <pc:sldMkLst>
          <pc:docMk/>
          <pc:sldMk cId="1200462372" sldId="2615"/>
        </pc:sldMkLst>
        <pc:spChg chg="mod">
          <ac:chgData name="Berger, Alexander" userId="691cdd00-2209-483f-ac5d-3f485405de1f" providerId="ADAL" clId="{107A4FB0-6366-4ADD-B9AF-506449EFBCC6}" dt="2020-10-06T08:17:13.648" v="139" actId="790"/>
          <ac:spMkLst>
            <pc:docMk/>
            <pc:sldMk cId="1200462372" sldId="2615"/>
            <ac:spMk id="4" creationId="{71389CB2-734D-4E0F-86BE-5983EA9E2CBF}"/>
          </ac:spMkLst>
        </pc:spChg>
      </pc:sldChg>
      <pc:sldChg chg="modSp">
        <pc:chgData name="Berger, Alexander" userId="691cdd00-2209-483f-ac5d-3f485405de1f" providerId="ADAL" clId="{107A4FB0-6366-4ADD-B9AF-506449EFBCC6}" dt="2020-10-06T08:17:30.490" v="140" actId="790"/>
        <pc:sldMkLst>
          <pc:docMk/>
          <pc:sldMk cId="2302006245" sldId="2616"/>
        </pc:sldMkLst>
        <pc:spChg chg="mod">
          <ac:chgData name="Berger, Alexander" userId="691cdd00-2209-483f-ac5d-3f485405de1f" providerId="ADAL" clId="{107A4FB0-6366-4ADD-B9AF-506449EFBCC6}" dt="2020-10-06T08:17:30.490" v="140" actId="790"/>
          <ac:spMkLst>
            <pc:docMk/>
            <pc:sldMk cId="2302006245" sldId="2616"/>
            <ac:spMk id="7" creationId="{E9C3984C-BD69-4799-8F7F-B12F2AC21E17}"/>
          </ac:spMkLst>
        </pc:spChg>
      </pc:sldChg>
      <pc:sldChg chg="modSp">
        <pc:chgData name="Berger, Alexander" userId="691cdd00-2209-483f-ac5d-3f485405de1f" providerId="ADAL" clId="{107A4FB0-6366-4ADD-B9AF-506449EFBCC6}" dt="2020-10-06T08:18:37.170" v="171" actId="6549"/>
        <pc:sldMkLst>
          <pc:docMk/>
          <pc:sldMk cId="3035098859" sldId="2617"/>
        </pc:sldMkLst>
        <pc:spChg chg="mod">
          <ac:chgData name="Berger, Alexander" userId="691cdd00-2209-483f-ac5d-3f485405de1f" providerId="ADAL" clId="{107A4FB0-6366-4ADD-B9AF-506449EFBCC6}" dt="2020-09-14T09:54:30.035" v="65" actId="1036"/>
          <ac:spMkLst>
            <pc:docMk/>
            <pc:sldMk cId="3035098859" sldId="2617"/>
            <ac:spMk id="5" creationId="{C6C1665F-C34C-4667-8266-3322C001BF9C}"/>
          </ac:spMkLst>
        </pc:spChg>
        <pc:spChg chg="mod">
          <ac:chgData name="Berger, Alexander" userId="691cdd00-2209-483f-ac5d-3f485405de1f" providerId="ADAL" clId="{107A4FB0-6366-4ADD-B9AF-506449EFBCC6}" dt="2020-10-06T08:18:37.170" v="171" actId="6549"/>
          <ac:spMkLst>
            <pc:docMk/>
            <pc:sldMk cId="3035098859" sldId="2617"/>
            <ac:spMk id="7" creationId="{E9C3984C-BD69-4799-8F7F-B12F2AC21E17}"/>
          </ac:spMkLst>
        </pc:spChg>
      </pc:sldChg>
      <pc:sldChg chg="modSp">
        <pc:chgData name="Berger, Alexander" userId="691cdd00-2209-483f-ac5d-3f485405de1f" providerId="ADAL" clId="{107A4FB0-6366-4ADD-B9AF-506449EFBCC6}" dt="2020-10-06T08:19:10.192" v="172" actId="790"/>
        <pc:sldMkLst>
          <pc:docMk/>
          <pc:sldMk cId="333361036" sldId="2620"/>
        </pc:sldMkLst>
        <pc:spChg chg="mod">
          <ac:chgData name="Berger, Alexander" userId="691cdd00-2209-483f-ac5d-3f485405de1f" providerId="ADAL" clId="{107A4FB0-6366-4ADD-B9AF-506449EFBCC6}" dt="2020-10-06T08:19:10.192" v="172" actId="790"/>
          <ac:spMkLst>
            <pc:docMk/>
            <pc:sldMk cId="333361036" sldId="2620"/>
            <ac:spMk id="16" creationId="{C3AF7E3E-9554-4C7E-A7C5-75C4EA244CE1}"/>
          </ac:spMkLst>
        </pc:spChg>
      </pc:sldChg>
      <pc:sldChg chg="modSp">
        <pc:chgData name="Berger, Alexander" userId="691cdd00-2209-483f-ac5d-3f485405de1f" providerId="ADAL" clId="{107A4FB0-6366-4ADD-B9AF-506449EFBCC6}" dt="2020-10-06T08:19:21.559" v="173" actId="790"/>
        <pc:sldMkLst>
          <pc:docMk/>
          <pc:sldMk cId="2971142935" sldId="2621"/>
        </pc:sldMkLst>
        <pc:spChg chg="mod">
          <ac:chgData name="Berger, Alexander" userId="691cdd00-2209-483f-ac5d-3f485405de1f" providerId="ADAL" clId="{107A4FB0-6366-4ADD-B9AF-506449EFBCC6}" dt="2020-10-06T08:19:21.559" v="173" actId="790"/>
          <ac:spMkLst>
            <pc:docMk/>
            <pc:sldMk cId="2971142935" sldId="2621"/>
            <ac:spMk id="13" creationId="{7B855568-E48C-4D1F-A877-2D1FFA4B4CDF}"/>
          </ac:spMkLst>
        </pc:spChg>
        <pc:spChg chg="mod">
          <ac:chgData name="Berger, Alexander" userId="691cdd00-2209-483f-ac5d-3f485405de1f" providerId="ADAL" clId="{107A4FB0-6366-4ADD-B9AF-506449EFBCC6}" dt="2020-10-06T08:19:21.559" v="173" actId="790"/>
          <ac:spMkLst>
            <pc:docMk/>
            <pc:sldMk cId="2971142935" sldId="2621"/>
            <ac:spMk id="23" creationId="{B68A6DC2-AFFA-4BF8-81A1-6CA4FACE9140}"/>
          </ac:spMkLst>
        </pc:spChg>
      </pc:sldChg>
      <pc:sldChg chg="modSp">
        <pc:chgData name="Berger, Alexander" userId="691cdd00-2209-483f-ac5d-3f485405de1f" providerId="ADAL" clId="{107A4FB0-6366-4ADD-B9AF-506449EFBCC6}" dt="2020-10-06T08:20:51.579" v="195" actId="790"/>
        <pc:sldMkLst>
          <pc:docMk/>
          <pc:sldMk cId="3166658624" sldId="2622"/>
        </pc:sldMkLst>
        <pc:spChg chg="mod">
          <ac:chgData name="Berger, Alexander" userId="691cdd00-2209-483f-ac5d-3f485405de1f" providerId="ADAL" clId="{107A4FB0-6366-4ADD-B9AF-506449EFBCC6}" dt="2020-10-06T08:20:51.579" v="195" actId="790"/>
          <ac:spMkLst>
            <pc:docMk/>
            <pc:sldMk cId="3166658624" sldId="2622"/>
            <ac:spMk id="5" creationId="{F1555AE0-6ACF-49A2-8FAF-CAC25FA6BD77}"/>
          </ac:spMkLst>
        </pc:spChg>
        <pc:spChg chg="mod">
          <ac:chgData name="Berger, Alexander" userId="691cdd00-2209-483f-ac5d-3f485405de1f" providerId="ADAL" clId="{107A4FB0-6366-4ADD-B9AF-506449EFBCC6}" dt="2020-10-06T08:20:34.553" v="194" actId="6549"/>
          <ac:spMkLst>
            <pc:docMk/>
            <pc:sldMk cId="3166658624" sldId="2622"/>
            <ac:spMk id="12" creationId="{D7A3BFDD-AD2A-44E4-B185-FA994948DF85}"/>
          </ac:spMkLst>
        </pc:spChg>
        <pc:spChg chg="mod">
          <ac:chgData name="Berger, Alexander" userId="691cdd00-2209-483f-ac5d-3f485405de1f" providerId="ADAL" clId="{107A4FB0-6366-4ADD-B9AF-506449EFBCC6}" dt="2020-10-06T08:20:51.579" v="195" actId="790"/>
          <ac:spMkLst>
            <pc:docMk/>
            <pc:sldMk cId="3166658624" sldId="2622"/>
            <ac:spMk id="24" creationId="{9DE93E3F-40CB-4EC8-A17C-958CC967D934}"/>
          </ac:spMkLst>
        </pc:spChg>
        <pc:spChg chg="mod">
          <ac:chgData name="Berger, Alexander" userId="691cdd00-2209-483f-ac5d-3f485405de1f" providerId="ADAL" clId="{107A4FB0-6366-4ADD-B9AF-506449EFBCC6}" dt="2020-10-06T08:20:51.579" v="195" actId="790"/>
          <ac:spMkLst>
            <pc:docMk/>
            <pc:sldMk cId="3166658624" sldId="2622"/>
            <ac:spMk id="26" creationId="{26921C7D-6518-41EB-A359-C98B5459DA54}"/>
          </ac:spMkLst>
        </pc:spChg>
        <pc:spChg chg="mod">
          <ac:chgData name="Berger, Alexander" userId="691cdd00-2209-483f-ac5d-3f485405de1f" providerId="ADAL" clId="{107A4FB0-6366-4ADD-B9AF-506449EFBCC6}" dt="2020-10-06T08:20:51.579" v="195" actId="790"/>
          <ac:spMkLst>
            <pc:docMk/>
            <pc:sldMk cId="3166658624" sldId="2622"/>
            <ac:spMk id="27" creationId="{2ADBBDDD-99FA-4122-8054-5CB644F99661}"/>
          </ac:spMkLst>
        </pc:spChg>
      </pc:sldChg>
      <pc:sldChg chg="modSp">
        <pc:chgData name="Berger, Alexander" userId="691cdd00-2209-483f-ac5d-3f485405de1f" providerId="ADAL" clId="{107A4FB0-6366-4ADD-B9AF-506449EFBCC6}" dt="2020-09-14T09:56:31.296" v="99" actId="790"/>
        <pc:sldMkLst>
          <pc:docMk/>
          <pc:sldMk cId="2293385276" sldId="2623"/>
        </pc:sldMkLst>
        <pc:spChg chg="mod">
          <ac:chgData name="Berger, Alexander" userId="691cdd00-2209-483f-ac5d-3f485405de1f" providerId="ADAL" clId="{107A4FB0-6366-4ADD-B9AF-506449EFBCC6}" dt="2020-09-14T09:56:31.296" v="99" actId="790"/>
          <ac:spMkLst>
            <pc:docMk/>
            <pc:sldMk cId="2293385276" sldId="2623"/>
            <ac:spMk id="3" creationId="{00000000-0000-0000-0000-000000000000}"/>
          </ac:spMkLst>
        </pc:spChg>
      </pc:sldChg>
      <pc:sldChg chg="modSp">
        <pc:chgData name="Berger, Alexander" userId="691cdd00-2209-483f-ac5d-3f485405de1f" providerId="ADAL" clId="{107A4FB0-6366-4ADD-B9AF-506449EFBCC6}" dt="2020-10-06T08:21:10.190" v="201" actId="1035"/>
        <pc:sldMkLst>
          <pc:docMk/>
          <pc:sldMk cId="3055986726" sldId="2624"/>
        </pc:sldMkLst>
        <pc:spChg chg="mod">
          <ac:chgData name="Berger, Alexander" userId="691cdd00-2209-483f-ac5d-3f485405de1f" providerId="ADAL" clId="{107A4FB0-6366-4ADD-B9AF-506449EFBCC6}" dt="2020-09-14T09:56:44.720" v="100" actId="790"/>
          <ac:spMkLst>
            <pc:docMk/>
            <pc:sldMk cId="3055986726" sldId="2624"/>
            <ac:spMk id="3" creationId="{00000000-0000-0000-0000-000000000000}"/>
          </ac:spMkLst>
        </pc:spChg>
        <pc:spChg chg="mod">
          <ac:chgData name="Berger, Alexander" userId="691cdd00-2209-483f-ac5d-3f485405de1f" providerId="ADAL" clId="{107A4FB0-6366-4ADD-B9AF-506449EFBCC6}" dt="2020-10-06T08:21:10.190" v="201" actId="1035"/>
          <ac:spMkLst>
            <pc:docMk/>
            <pc:sldMk cId="3055986726" sldId="2624"/>
            <ac:spMk id="16" creationId="{1F1D4F69-1D3D-409B-B679-F982A882B5A4}"/>
          </ac:spMkLst>
        </pc:spChg>
        <pc:picChg chg="mod">
          <ac:chgData name="Berger, Alexander" userId="691cdd00-2209-483f-ac5d-3f485405de1f" providerId="ADAL" clId="{107A4FB0-6366-4ADD-B9AF-506449EFBCC6}" dt="2020-09-14T09:56:46.406" v="101" actId="1036"/>
          <ac:picMkLst>
            <pc:docMk/>
            <pc:sldMk cId="3055986726" sldId="2624"/>
            <ac:picMk id="9" creationId="{85664525-C7DA-4E51-AC3B-042EF6134E22}"/>
          </ac:picMkLst>
        </pc:picChg>
      </pc:sldChg>
      <pc:sldChg chg="modSp">
        <pc:chgData name="Berger, Alexander" userId="691cdd00-2209-483f-ac5d-3f485405de1f" providerId="ADAL" clId="{107A4FB0-6366-4ADD-B9AF-506449EFBCC6}" dt="2020-10-06T08:21:19.062" v="202" actId="790"/>
        <pc:sldMkLst>
          <pc:docMk/>
          <pc:sldMk cId="4146250154" sldId="2625"/>
        </pc:sldMkLst>
        <pc:spChg chg="mod">
          <ac:chgData name="Berger, Alexander" userId="691cdd00-2209-483f-ac5d-3f485405de1f" providerId="ADAL" clId="{107A4FB0-6366-4ADD-B9AF-506449EFBCC6}" dt="2020-10-06T08:21:19.062" v="202" actId="790"/>
          <ac:spMkLst>
            <pc:docMk/>
            <pc:sldMk cId="4146250154" sldId="2625"/>
            <ac:spMk id="3" creationId="{00000000-0000-0000-0000-000000000000}"/>
          </ac:spMkLst>
        </pc:spChg>
        <pc:spChg chg="mod">
          <ac:chgData name="Berger, Alexander" userId="691cdd00-2209-483f-ac5d-3f485405de1f" providerId="ADAL" clId="{107A4FB0-6366-4ADD-B9AF-506449EFBCC6}" dt="2020-10-06T08:21:19.062" v="202" actId="790"/>
          <ac:spMkLst>
            <pc:docMk/>
            <pc:sldMk cId="4146250154" sldId="2625"/>
            <ac:spMk id="5" creationId="{A98C9B35-6853-4926-A3E3-6422670F5ED7}"/>
          </ac:spMkLst>
        </pc:spChg>
        <pc:spChg chg="mod">
          <ac:chgData name="Berger, Alexander" userId="691cdd00-2209-483f-ac5d-3f485405de1f" providerId="ADAL" clId="{107A4FB0-6366-4ADD-B9AF-506449EFBCC6}" dt="2020-10-06T08:21:19.062" v="202" actId="790"/>
          <ac:spMkLst>
            <pc:docMk/>
            <pc:sldMk cId="4146250154" sldId="2625"/>
            <ac:spMk id="7" creationId="{0FFE6B32-A51C-4B78-965E-00415942DE14}"/>
          </ac:spMkLst>
        </pc:spChg>
        <pc:spChg chg="mod">
          <ac:chgData name="Berger, Alexander" userId="691cdd00-2209-483f-ac5d-3f485405de1f" providerId="ADAL" clId="{107A4FB0-6366-4ADD-B9AF-506449EFBCC6}" dt="2020-10-06T08:21:19.062" v="202" actId="790"/>
          <ac:spMkLst>
            <pc:docMk/>
            <pc:sldMk cId="4146250154" sldId="2625"/>
            <ac:spMk id="8" creationId="{FA7B908D-E131-4E65-8A70-FE9F4BFD2CCC}"/>
          </ac:spMkLst>
        </pc:spChg>
        <pc:spChg chg="mod">
          <ac:chgData name="Berger, Alexander" userId="691cdd00-2209-483f-ac5d-3f485405de1f" providerId="ADAL" clId="{107A4FB0-6366-4ADD-B9AF-506449EFBCC6}" dt="2020-10-06T08:21:19.062" v="202" actId="790"/>
          <ac:spMkLst>
            <pc:docMk/>
            <pc:sldMk cId="4146250154" sldId="2625"/>
            <ac:spMk id="60" creationId="{91903559-BCC2-411E-BED8-DBA30B89458C}"/>
          </ac:spMkLst>
        </pc:spChg>
        <pc:spChg chg="mod">
          <ac:chgData name="Berger, Alexander" userId="691cdd00-2209-483f-ac5d-3f485405de1f" providerId="ADAL" clId="{107A4FB0-6366-4ADD-B9AF-506449EFBCC6}" dt="2020-10-06T08:21:19.062" v="202" actId="790"/>
          <ac:spMkLst>
            <pc:docMk/>
            <pc:sldMk cId="4146250154" sldId="2625"/>
            <ac:spMk id="66" creationId="{2BC36DA2-11D2-42DE-B9FB-11575DA3289D}"/>
          </ac:spMkLst>
        </pc:spChg>
        <pc:spChg chg="mod">
          <ac:chgData name="Berger, Alexander" userId="691cdd00-2209-483f-ac5d-3f485405de1f" providerId="ADAL" clId="{107A4FB0-6366-4ADD-B9AF-506449EFBCC6}" dt="2020-10-06T08:21:19.062" v="202" actId="790"/>
          <ac:spMkLst>
            <pc:docMk/>
            <pc:sldMk cId="4146250154" sldId="2625"/>
            <ac:spMk id="74" creationId="{DB6DDA88-A17B-412E-9878-00F6B2C917FE}"/>
          </ac:spMkLst>
        </pc:spChg>
        <pc:spChg chg="mod">
          <ac:chgData name="Berger, Alexander" userId="691cdd00-2209-483f-ac5d-3f485405de1f" providerId="ADAL" clId="{107A4FB0-6366-4ADD-B9AF-506449EFBCC6}" dt="2020-10-06T08:21:19.062" v="202" actId="790"/>
          <ac:spMkLst>
            <pc:docMk/>
            <pc:sldMk cId="4146250154" sldId="2625"/>
            <ac:spMk id="75" creationId="{51238D7A-AFBB-47D6-BB01-1A60C34B5A2D}"/>
          </ac:spMkLst>
        </pc:spChg>
        <pc:spChg chg="mod">
          <ac:chgData name="Berger, Alexander" userId="691cdd00-2209-483f-ac5d-3f485405de1f" providerId="ADAL" clId="{107A4FB0-6366-4ADD-B9AF-506449EFBCC6}" dt="2020-10-06T08:21:19.062" v="202" actId="790"/>
          <ac:spMkLst>
            <pc:docMk/>
            <pc:sldMk cId="4146250154" sldId="2625"/>
            <ac:spMk id="76" creationId="{19BE9EA9-A35E-4307-B6B8-37C338507CFD}"/>
          </ac:spMkLst>
        </pc:spChg>
        <pc:spChg chg="mod">
          <ac:chgData name="Berger, Alexander" userId="691cdd00-2209-483f-ac5d-3f485405de1f" providerId="ADAL" clId="{107A4FB0-6366-4ADD-B9AF-506449EFBCC6}" dt="2020-10-06T08:21:19.062" v="202" actId="790"/>
          <ac:spMkLst>
            <pc:docMk/>
            <pc:sldMk cId="4146250154" sldId="2625"/>
            <ac:spMk id="77" creationId="{A07FD060-286F-4C43-A610-9247766B92F2}"/>
          </ac:spMkLst>
        </pc:spChg>
        <pc:spChg chg="mod">
          <ac:chgData name="Berger, Alexander" userId="691cdd00-2209-483f-ac5d-3f485405de1f" providerId="ADAL" clId="{107A4FB0-6366-4ADD-B9AF-506449EFBCC6}" dt="2020-10-06T08:21:19.062" v="202" actId="790"/>
          <ac:spMkLst>
            <pc:docMk/>
            <pc:sldMk cId="4146250154" sldId="2625"/>
            <ac:spMk id="78" creationId="{B6802100-C30D-429E-B891-229C311EBC8E}"/>
          </ac:spMkLst>
        </pc:spChg>
        <pc:spChg chg="mod">
          <ac:chgData name="Berger, Alexander" userId="691cdd00-2209-483f-ac5d-3f485405de1f" providerId="ADAL" clId="{107A4FB0-6366-4ADD-B9AF-506449EFBCC6}" dt="2020-10-06T08:21:19.062" v="202" actId="790"/>
          <ac:spMkLst>
            <pc:docMk/>
            <pc:sldMk cId="4146250154" sldId="2625"/>
            <ac:spMk id="79" creationId="{15C8D0E0-FA8D-43DA-A0B9-34817413FA86}"/>
          </ac:spMkLst>
        </pc:spChg>
        <pc:spChg chg="mod">
          <ac:chgData name="Berger, Alexander" userId="691cdd00-2209-483f-ac5d-3f485405de1f" providerId="ADAL" clId="{107A4FB0-6366-4ADD-B9AF-506449EFBCC6}" dt="2020-10-06T08:21:19.062" v="202" actId="790"/>
          <ac:spMkLst>
            <pc:docMk/>
            <pc:sldMk cId="4146250154" sldId="2625"/>
            <ac:spMk id="80" creationId="{B0C13142-8327-4821-94B1-44822FD04A30}"/>
          </ac:spMkLst>
        </pc:spChg>
        <pc:spChg chg="mod">
          <ac:chgData name="Berger, Alexander" userId="691cdd00-2209-483f-ac5d-3f485405de1f" providerId="ADAL" clId="{107A4FB0-6366-4ADD-B9AF-506449EFBCC6}" dt="2020-10-06T08:21:19.062" v="202" actId="790"/>
          <ac:spMkLst>
            <pc:docMk/>
            <pc:sldMk cId="4146250154" sldId="2625"/>
            <ac:spMk id="81" creationId="{D0C26D84-DDBA-4B01-9CAB-F026780AF59F}"/>
          </ac:spMkLst>
        </pc:spChg>
        <pc:spChg chg="mod">
          <ac:chgData name="Berger, Alexander" userId="691cdd00-2209-483f-ac5d-3f485405de1f" providerId="ADAL" clId="{107A4FB0-6366-4ADD-B9AF-506449EFBCC6}" dt="2020-10-06T08:21:19.062" v="202" actId="790"/>
          <ac:spMkLst>
            <pc:docMk/>
            <pc:sldMk cId="4146250154" sldId="2625"/>
            <ac:spMk id="130" creationId="{CD1E73A5-58CB-4476-BFF2-ACFE261BA9D3}"/>
          </ac:spMkLst>
        </pc:spChg>
        <pc:spChg chg="mod">
          <ac:chgData name="Berger, Alexander" userId="691cdd00-2209-483f-ac5d-3f485405de1f" providerId="ADAL" clId="{107A4FB0-6366-4ADD-B9AF-506449EFBCC6}" dt="2020-10-06T08:21:19.062" v="202" actId="790"/>
          <ac:spMkLst>
            <pc:docMk/>
            <pc:sldMk cId="4146250154" sldId="2625"/>
            <ac:spMk id="131" creationId="{5EA5381F-CDC9-4DC5-A311-395C8C50605D}"/>
          </ac:spMkLst>
        </pc:spChg>
        <pc:spChg chg="mod">
          <ac:chgData name="Berger, Alexander" userId="691cdd00-2209-483f-ac5d-3f485405de1f" providerId="ADAL" clId="{107A4FB0-6366-4ADD-B9AF-506449EFBCC6}" dt="2020-10-06T08:21:19.062" v="202" actId="790"/>
          <ac:spMkLst>
            <pc:docMk/>
            <pc:sldMk cId="4146250154" sldId="2625"/>
            <ac:spMk id="132" creationId="{C6FB6FE6-5B0A-46CD-B709-BEC4F9B7047E}"/>
          </ac:spMkLst>
        </pc:spChg>
        <pc:spChg chg="mod">
          <ac:chgData name="Berger, Alexander" userId="691cdd00-2209-483f-ac5d-3f485405de1f" providerId="ADAL" clId="{107A4FB0-6366-4ADD-B9AF-506449EFBCC6}" dt="2020-10-06T08:21:19.062" v="202" actId="790"/>
          <ac:spMkLst>
            <pc:docMk/>
            <pc:sldMk cId="4146250154" sldId="2625"/>
            <ac:spMk id="133" creationId="{65343CE9-DC90-404F-AF9C-F284F65F4018}"/>
          </ac:spMkLst>
        </pc:spChg>
        <pc:spChg chg="mod">
          <ac:chgData name="Berger, Alexander" userId="691cdd00-2209-483f-ac5d-3f485405de1f" providerId="ADAL" clId="{107A4FB0-6366-4ADD-B9AF-506449EFBCC6}" dt="2020-10-06T08:21:19.062" v="202" actId="790"/>
          <ac:spMkLst>
            <pc:docMk/>
            <pc:sldMk cId="4146250154" sldId="2625"/>
            <ac:spMk id="134" creationId="{B322A436-2024-4B99-B05A-88BAEEFA9B5F}"/>
          </ac:spMkLst>
        </pc:spChg>
        <pc:spChg chg="mod">
          <ac:chgData name="Berger, Alexander" userId="691cdd00-2209-483f-ac5d-3f485405de1f" providerId="ADAL" clId="{107A4FB0-6366-4ADD-B9AF-506449EFBCC6}" dt="2020-10-06T08:21:19.062" v="202" actId="790"/>
          <ac:spMkLst>
            <pc:docMk/>
            <pc:sldMk cId="4146250154" sldId="2625"/>
            <ac:spMk id="135" creationId="{0FBBAC9E-AE77-4980-A8E3-2EF1E088970D}"/>
          </ac:spMkLst>
        </pc:spChg>
        <pc:spChg chg="mod">
          <ac:chgData name="Berger, Alexander" userId="691cdd00-2209-483f-ac5d-3f485405de1f" providerId="ADAL" clId="{107A4FB0-6366-4ADD-B9AF-506449EFBCC6}" dt="2020-10-06T08:21:19.062" v="202" actId="790"/>
          <ac:spMkLst>
            <pc:docMk/>
            <pc:sldMk cId="4146250154" sldId="2625"/>
            <ac:spMk id="136" creationId="{9B9FB236-A516-47E0-973F-3D843EA906E7}"/>
          </ac:spMkLst>
        </pc:spChg>
        <pc:spChg chg="mod">
          <ac:chgData name="Berger, Alexander" userId="691cdd00-2209-483f-ac5d-3f485405de1f" providerId="ADAL" clId="{107A4FB0-6366-4ADD-B9AF-506449EFBCC6}" dt="2020-10-06T08:21:19.062" v="202" actId="790"/>
          <ac:spMkLst>
            <pc:docMk/>
            <pc:sldMk cId="4146250154" sldId="2625"/>
            <ac:spMk id="137" creationId="{21AF24AA-3F89-48FF-B037-B563C48C79F0}"/>
          </ac:spMkLst>
        </pc:spChg>
        <pc:spChg chg="mod">
          <ac:chgData name="Berger, Alexander" userId="691cdd00-2209-483f-ac5d-3f485405de1f" providerId="ADAL" clId="{107A4FB0-6366-4ADD-B9AF-506449EFBCC6}" dt="2020-10-06T08:21:19.062" v="202" actId="790"/>
          <ac:spMkLst>
            <pc:docMk/>
            <pc:sldMk cId="4146250154" sldId="2625"/>
            <ac:spMk id="138" creationId="{BE5F31D9-B6C1-4A4E-986C-ABAF718A55B4}"/>
          </ac:spMkLst>
        </pc:spChg>
        <pc:spChg chg="mod">
          <ac:chgData name="Berger, Alexander" userId="691cdd00-2209-483f-ac5d-3f485405de1f" providerId="ADAL" clId="{107A4FB0-6366-4ADD-B9AF-506449EFBCC6}" dt="2020-10-06T08:21:19.062" v="202" actId="790"/>
          <ac:spMkLst>
            <pc:docMk/>
            <pc:sldMk cId="4146250154" sldId="2625"/>
            <ac:spMk id="139" creationId="{2D9C5F98-C33D-47C7-9015-506CA1A390AC}"/>
          </ac:spMkLst>
        </pc:spChg>
        <pc:spChg chg="mod">
          <ac:chgData name="Berger, Alexander" userId="691cdd00-2209-483f-ac5d-3f485405de1f" providerId="ADAL" clId="{107A4FB0-6366-4ADD-B9AF-506449EFBCC6}" dt="2020-10-06T08:21:19.062" v="202" actId="790"/>
          <ac:spMkLst>
            <pc:docMk/>
            <pc:sldMk cId="4146250154" sldId="2625"/>
            <ac:spMk id="140" creationId="{97AA0F1E-D05D-4972-9EB7-2AE1619005BB}"/>
          </ac:spMkLst>
        </pc:spChg>
        <pc:spChg chg="mod">
          <ac:chgData name="Berger, Alexander" userId="691cdd00-2209-483f-ac5d-3f485405de1f" providerId="ADAL" clId="{107A4FB0-6366-4ADD-B9AF-506449EFBCC6}" dt="2020-10-06T08:21:19.062" v="202" actId="790"/>
          <ac:spMkLst>
            <pc:docMk/>
            <pc:sldMk cId="4146250154" sldId="2625"/>
            <ac:spMk id="141" creationId="{D5FD64B0-F127-49C6-B36E-DF0904AADBAB}"/>
          </ac:spMkLst>
        </pc:spChg>
        <pc:spChg chg="mod">
          <ac:chgData name="Berger, Alexander" userId="691cdd00-2209-483f-ac5d-3f485405de1f" providerId="ADAL" clId="{107A4FB0-6366-4ADD-B9AF-506449EFBCC6}" dt="2020-10-06T08:21:19.062" v="202" actId="790"/>
          <ac:spMkLst>
            <pc:docMk/>
            <pc:sldMk cId="4146250154" sldId="2625"/>
            <ac:spMk id="142" creationId="{C905112A-7BAB-42B3-AE09-39FE2C530DD1}"/>
          </ac:spMkLst>
        </pc:spChg>
        <pc:spChg chg="mod">
          <ac:chgData name="Berger, Alexander" userId="691cdd00-2209-483f-ac5d-3f485405de1f" providerId="ADAL" clId="{107A4FB0-6366-4ADD-B9AF-506449EFBCC6}" dt="2020-10-06T08:21:19.062" v="202" actId="790"/>
          <ac:spMkLst>
            <pc:docMk/>
            <pc:sldMk cId="4146250154" sldId="2625"/>
            <ac:spMk id="143" creationId="{04B8F884-D621-4E20-8999-72AA37C1914B}"/>
          </ac:spMkLst>
        </pc:spChg>
        <pc:spChg chg="mod">
          <ac:chgData name="Berger, Alexander" userId="691cdd00-2209-483f-ac5d-3f485405de1f" providerId="ADAL" clId="{107A4FB0-6366-4ADD-B9AF-506449EFBCC6}" dt="2020-10-06T08:21:19.062" v="202" actId="790"/>
          <ac:spMkLst>
            <pc:docMk/>
            <pc:sldMk cId="4146250154" sldId="2625"/>
            <ac:spMk id="144" creationId="{B39C0578-A9DE-42D8-80B9-071FF658EDF9}"/>
          </ac:spMkLst>
        </pc:spChg>
        <pc:spChg chg="mod">
          <ac:chgData name="Berger, Alexander" userId="691cdd00-2209-483f-ac5d-3f485405de1f" providerId="ADAL" clId="{107A4FB0-6366-4ADD-B9AF-506449EFBCC6}" dt="2020-10-06T08:21:19.062" v="202" actId="790"/>
          <ac:spMkLst>
            <pc:docMk/>
            <pc:sldMk cId="4146250154" sldId="2625"/>
            <ac:spMk id="145" creationId="{0E19F185-B464-4420-99B8-E43B3E2FA42E}"/>
          </ac:spMkLst>
        </pc:spChg>
        <pc:spChg chg="mod">
          <ac:chgData name="Berger, Alexander" userId="691cdd00-2209-483f-ac5d-3f485405de1f" providerId="ADAL" clId="{107A4FB0-6366-4ADD-B9AF-506449EFBCC6}" dt="2020-10-06T08:21:19.062" v="202" actId="790"/>
          <ac:spMkLst>
            <pc:docMk/>
            <pc:sldMk cId="4146250154" sldId="2625"/>
            <ac:spMk id="148" creationId="{BEA7374B-E172-4175-809A-E9E7760F8771}"/>
          </ac:spMkLst>
        </pc:spChg>
        <pc:spChg chg="mod">
          <ac:chgData name="Berger, Alexander" userId="691cdd00-2209-483f-ac5d-3f485405de1f" providerId="ADAL" clId="{107A4FB0-6366-4ADD-B9AF-506449EFBCC6}" dt="2020-10-06T08:21:19.062" v="202" actId="790"/>
          <ac:spMkLst>
            <pc:docMk/>
            <pc:sldMk cId="4146250154" sldId="2625"/>
            <ac:spMk id="149" creationId="{C379A3D0-E407-42F2-870C-89C770D47B7F}"/>
          </ac:spMkLst>
        </pc:spChg>
        <pc:spChg chg="mod">
          <ac:chgData name="Berger, Alexander" userId="691cdd00-2209-483f-ac5d-3f485405de1f" providerId="ADAL" clId="{107A4FB0-6366-4ADD-B9AF-506449EFBCC6}" dt="2020-10-06T08:21:19.062" v="202" actId="790"/>
          <ac:spMkLst>
            <pc:docMk/>
            <pc:sldMk cId="4146250154" sldId="2625"/>
            <ac:spMk id="150" creationId="{C21F69E9-B90E-4EF9-A6D0-56342A6064EF}"/>
          </ac:spMkLst>
        </pc:spChg>
        <pc:spChg chg="mod">
          <ac:chgData name="Berger, Alexander" userId="691cdd00-2209-483f-ac5d-3f485405de1f" providerId="ADAL" clId="{107A4FB0-6366-4ADD-B9AF-506449EFBCC6}" dt="2020-10-06T08:21:19.062" v="202" actId="790"/>
          <ac:spMkLst>
            <pc:docMk/>
            <pc:sldMk cId="4146250154" sldId="2625"/>
            <ac:spMk id="151" creationId="{9B7F892A-5EB1-4A7F-821A-BBA02A9652F1}"/>
          </ac:spMkLst>
        </pc:spChg>
        <pc:spChg chg="mod">
          <ac:chgData name="Berger, Alexander" userId="691cdd00-2209-483f-ac5d-3f485405de1f" providerId="ADAL" clId="{107A4FB0-6366-4ADD-B9AF-506449EFBCC6}" dt="2020-10-06T08:21:19.062" v="202" actId="790"/>
          <ac:spMkLst>
            <pc:docMk/>
            <pc:sldMk cId="4146250154" sldId="2625"/>
            <ac:spMk id="152" creationId="{48A5CD4C-BB15-4791-88AE-E29C3D1E1147}"/>
          </ac:spMkLst>
        </pc:spChg>
        <pc:spChg chg="mod">
          <ac:chgData name="Berger, Alexander" userId="691cdd00-2209-483f-ac5d-3f485405de1f" providerId="ADAL" clId="{107A4FB0-6366-4ADD-B9AF-506449EFBCC6}" dt="2020-10-06T08:21:19.062" v="202" actId="790"/>
          <ac:spMkLst>
            <pc:docMk/>
            <pc:sldMk cId="4146250154" sldId="2625"/>
            <ac:spMk id="153" creationId="{2FC7A03C-0E75-4952-90BD-0F669BBA003B}"/>
          </ac:spMkLst>
        </pc:spChg>
        <pc:spChg chg="mod">
          <ac:chgData name="Berger, Alexander" userId="691cdd00-2209-483f-ac5d-3f485405de1f" providerId="ADAL" clId="{107A4FB0-6366-4ADD-B9AF-506449EFBCC6}" dt="2020-10-06T08:21:19.062" v="202" actId="790"/>
          <ac:spMkLst>
            <pc:docMk/>
            <pc:sldMk cId="4146250154" sldId="2625"/>
            <ac:spMk id="154" creationId="{0A9AA2EB-9676-4C89-A9E5-F080088C6A9E}"/>
          </ac:spMkLst>
        </pc:spChg>
        <pc:spChg chg="mod">
          <ac:chgData name="Berger, Alexander" userId="691cdd00-2209-483f-ac5d-3f485405de1f" providerId="ADAL" clId="{107A4FB0-6366-4ADD-B9AF-506449EFBCC6}" dt="2020-10-06T08:21:19.062" v="202" actId="790"/>
          <ac:spMkLst>
            <pc:docMk/>
            <pc:sldMk cId="4146250154" sldId="2625"/>
            <ac:spMk id="155" creationId="{1E31081E-5FF1-45A9-97B1-8AADFBE642DE}"/>
          </ac:spMkLst>
        </pc:spChg>
        <pc:spChg chg="mod">
          <ac:chgData name="Berger, Alexander" userId="691cdd00-2209-483f-ac5d-3f485405de1f" providerId="ADAL" clId="{107A4FB0-6366-4ADD-B9AF-506449EFBCC6}" dt="2020-10-06T08:21:19.062" v="202" actId="790"/>
          <ac:spMkLst>
            <pc:docMk/>
            <pc:sldMk cId="4146250154" sldId="2625"/>
            <ac:spMk id="156" creationId="{03F6FCCC-B35F-43E1-8EA8-F17CCA1E391D}"/>
          </ac:spMkLst>
        </pc:spChg>
        <pc:spChg chg="mod">
          <ac:chgData name="Berger, Alexander" userId="691cdd00-2209-483f-ac5d-3f485405de1f" providerId="ADAL" clId="{107A4FB0-6366-4ADD-B9AF-506449EFBCC6}" dt="2020-10-06T08:21:19.062" v="202" actId="790"/>
          <ac:spMkLst>
            <pc:docMk/>
            <pc:sldMk cId="4146250154" sldId="2625"/>
            <ac:spMk id="157" creationId="{9887D391-C7F8-4F48-AA59-729B7BF30AA8}"/>
          </ac:spMkLst>
        </pc:spChg>
        <pc:spChg chg="mod">
          <ac:chgData name="Berger, Alexander" userId="691cdd00-2209-483f-ac5d-3f485405de1f" providerId="ADAL" clId="{107A4FB0-6366-4ADD-B9AF-506449EFBCC6}" dt="2020-10-06T08:21:19.062" v="202" actId="790"/>
          <ac:spMkLst>
            <pc:docMk/>
            <pc:sldMk cId="4146250154" sldId="2625"/>
            <ac:spMk id="158" creationId="{96FE1EAC-343A-42F8-B692-F9B99AE1522F}"/>
          </ac:spMkLst>
        </pc:spChg>
        <pc:spChg chg="mod">
          <ac:chgData name="Berger, Alexander" userId="691cdd00-2209-483f-ac5d-3f485405de1f" providerId="ADAL" clId="{107A4FB0-6366-4ADD-B9AF-506449EFBCC6}" dt="2020-10-06T08:21:19.062" v="202" actId="790"/>
          <ac:spMkLst>
            <pc:docMk/>
            <pc:sldMk cId="4146250154" sldId="2625"/>
            <ac:spMk id="159" creationId="{86C8FD35-06E4-4358-B7C0-59F21B4F61AD}"/>
          </ac:spMkLst>
        </pc:spChg>
        <pc:spChg chg="mod">
          <ac:chgData name="Berger, Alexander" userId="691cdd00-2209-483f-ac5d-3f485405de1f" providerId="ADAL" clId="{107A4FB0-6366-4ADD-B9AF-506449EFBCC6}" dt="2020-10-06T08:21:19.062" v="202" actId="790"/>
          <ac:spMkLst>
            <pc:docMk/>
            <pc:sldMk cId="4146250154" sldId="2625"/>
            <ac:spMk id="160" creationId="{555F6CC1-CE49-42EC-A465-2B72202E7FDC}"/>
          </ac:spMkLst>
        </pc:spChg>
        <pc:spChg chg="mod">
          <ac:chgData name="Berger, Alexander" userId="691cdd00-2209-483f-ac5d-3f485405de1f" providerId="ADAL" clId="{107A4FB0-6366-4ADD-B9AF-506449EFBCC6}" dt="2020-10-06T08:21:19.062" v="202" actId="790"/>
          <ac:spMkLst>
            <pc:docMk/>
            <pc:sldMk cId="4146250154" sldId="2625"/>
            <ac:spMk id="161" creationId="{CBED9025-21E2-4739-A758-EEBD016BE5FA}"/>
          </ac:spMkLst>
        </pc:spChg>
        <pc:spChg chg="mod">
          <ac:chgData name="Berger, Alexander" userId="691cdd00-2209-483f-ac5d-3f485405de1f" providerId="ADAL" clId="{107A4FB0-6366-4ADD-B9AF-506449EFBCC6}" dt="2020-10-06T08:21:19.062" v="202" actId="790"/>
          <ac:spMkLst>
            <pc:docMk/>
            <pc:sldMk cId="4146250154" sldId="2625"/>
            <ac:spMk id="162" creationId="{B65B2B4C-5A5B-464E-98F0-98C30657CAA0}"/>
          </ac:spMkLst>
        </pc:spChg>
        <pc:spChg chg="mod">
          <ac:chgData name="Berger, Alexander" userId="691cdd00-2209-483f-ac5d-3f485405de1f" providerId="ADAL" clId="{107A4FB0-6366-4ADD-B9AF-506449EFBCC6}" dt="2020-10-06T08:21:19.062" v="202" actId="790"/>
          <ac:spMkLst>
            <pc:docMk/>
            <pc:sldMk cId="4146250154" sldId="2625"/>
            <ac:spMk id="163" creationId="{5F66BF03-C40C-4EA5-88B5-C3B546DB31B0}"/>
          </ac:spMkLst>
        </pc:spChg>
        <pc:spChg chg="mod">
          <ac:chgData name="Berger, Alexander" userId="691cdd00-2209-483f-ac5d-3f485405de1f" providerId="ADAL" clId="{107A4FB0-6366-4ADD-B9AF-506449EFBCC6}" dt="2020-10-06T08:21:19.062" v="202" actId="790"/>
          <ac:spMkLst>
            <pc:docMk/>
            <pc:sldMk cId="4146250154" sldId="2625"/>
            <ac:spMk id="164" creationId="{21DEA465-AE53-41D6-8E58-FA6BBB019D4F}"/>
          </ac:spMkLst>
        </pc:spChg>
        <pc:spChg chg="mod">
          <ac:chgData name="Berger, Alexander" userId="691cdd00-2209-483f-ac5d-3f485405de1f" providerId="ADAL" clId="{107A4FB0-6366-4ADD-B9AF-506449EFBCC6}" dt="2020-10-06T08:21:19.062" v="202" actId="790"/>
          <ac:spMkLst>
            <pc:docMk/>
            <pc:sldMk cId="4146250154" sldId="2625"/>
            <ac:spMk id="165" creationId="{4267D897-ABE7-4AA5-8B2A-031E075143F4}"/>
          </ac:spMkLst>
        </pc:spChg>
        <pc:spChg chg="mod">
          <ac:chgData name="Berger, Alexander" userId="691cdd00-2209-483f-ac5d-3f485405de1f" providerId="ADAL" clId="{107A4FB0-6366-4ADD-B9AF-506449EFBCC6}" dt="2020-10-06T08:21:19.062" v="202" actId="790"/>
          <ac:spMkLst>
            <pc:docMk/>
            <pc:sldMk cId="4146250154" sldId="2625"/>
            <ac:spMk id="233" creationId="{DC7CFCDF-201F-40BD-A224-6CD20718FC6E}"/>
          </ac:spMkLst>
        </pc:spChg>
        <pc:spChg chg="mod">
          <ac:chgData name="Berger, Alexander" userId="691cdd00-2209-483f-ac5d-3f485405de1f" providerId="ADAL" clId="{107A4FB0-6366-4ADD-B9AF-506449EFBCC6}" dt="2020-10-06T08:21:19.062" v="202" actId="790"/>
          <ac:spMkLst>
            <pc:docMk/>
            <pc:sldMk cId="4146250154" sldId="2625"/>
            <ac:spMk id="237" creationId="{194C6992-428F-491E-B6D1-B584B623FF3A}"/>
          </ac:spMkLst>
        </pc:spChg>
        <pc:spChg chg="mod">
          <ac:chgData name="Berger, Alexander" userId="691cdd00-2209-483f-ac5d-3f485405de1f" providerId="ADAL" clId="{107A4FB0-6366-4ADD-B9AF-506449EFBCC6}" dt="2020-10-06T08:21:19.062" v="202" actId="790"/>
          <ac:spMkLst>
            <pc:docMk/>
            <pc:sldMk cId="4146250154" sldId="2625"/>
            <ac:spMk id="238" creationId="{CD4DC40C-C9C3-4164-AE54-73B7942B430B}"/>
          </ac:spMkLst>
        </pc:spChg>
        <pc:spChg chg="mod">
          <ac:chgData name="Berger, Alexander" userId="691cdd00-2209-483f-ac5d-3f485405de1f" providerId="ADAL" clId="{107A4FB0-6366-4ADD-B9AF-506449EFBCC6}" dt="2020-10-06T08:21:19.062" v="202" actId="790"/>
          <ac:spMkLst>
            <pc:docMk/>
            <pc:sldMk cId="4146250154" sldId="2625"/>
            <ac:spMk id="239" creationId="{2E090E4E-6AAF-43C6-86B7-A94C615B32BF}"/>
          </ac:spMkLst>
        </pc:spChg>
        <pc:spChg chg="mod">
          <ac:chgData name="Berger, Alexander" userId="691cdd00-2209-483f-ac5d-3f485405de1f" providerId="ADAL" clId="{107A4FB0-6366-4ADD-B9AF-506449EFBCC6}" dt="2020-10-06T08:21:19.062" v="202" actId="790"/>
          <ac:spMkLst>
            <pc:docMk/>
            <pc:sldMk cId="4146250154" sldId="2625"/>
            <ac:spMk id="240" creationId="{645A1B92-0694-43C8-AED4-C0954400BC9F}"/>
          </ac:spMkLst>
        </pc:spChg>
        <pc:spChg chg="mod">
          <ac:chgData name="Berger, Alexander" userId="691cdd00-2209-483f-ac5d-3f485405de1f" providerId="ADAL" clId="{107A4FB0-6366-4ADD-B9AF-506449EFBCC6}" dt="2020-10-06T08:21:19.062" v="202" actId="790"/>
          <ac:spMkLst>
            <pc:docMk/>
            <pc:sldMk cId="4146250154" sldId="2625"/>
            <ac:spMk id="241" creationId="{FB4A8C6E-A3D5-4F4F-9B6F-BC7FC277C331}"/>
          </ac:spMkLst>
        </pc:spChg>
        <pc:spChg chg="mod">
          <ac:chgData name="Berger, Alexander" userId="691cdd00-2209-483f-ac5d-3f485405de1f" providerId="ADAL" clId="{107A4FB0-6366-4ADD-B9AF-506449EFBCC6}" dt="2020-10-06T08:21:19.062" v="202" actId="790"/>
          <ac:spMkLst>
            <pc:docMk/>
            <pc:sldMk cId="4146250154" sldId="2625"/>
            <ac:spMk id="242" creationId="{8F6E7C6F-4E92-47F9-AC5A-93D7EB31CD81}"/>
          </ac:spMkLst>
        </pc:spChg>
        <pc:spChg chg="mod">
          <ac:chgData name="Berger, Alexander" userId="691cdd00-2209-483f-ac5d-3f485405de1f" providerId="ADAL" clId="{107A4FB0-6366-4ADD-B9AF-506449EFBCC6}" dt="2020-10-06T08:21:19.062" v="202" actId="790"/>
          <ac:spMkLst>
            <pc:docMk/>
            <pc:sldMk cId="4146250154" sldId="2625"/>
            <ac:spMk id="243" creationId="{55E2E522-E472-47DD-B6E9-3B406F875A2D}"/>
          </ac:spMkLst>
        </pc:spChg>
        <pc:spChg chg="mod">
          <ac:chgData name="Berger, Alexander" userId="691cdd00-2209-483f-ac5d-3f485405de1f" providerId="ADAL" clId="{107A4FB0-6366-4ADD-B9AF-506449EFBCC6}" dt="2020-10-06T08:21:19.062" v="202" actId="790"/>
          <ac:spMkLst>
            <pc:docMk/>
            <pc:sldMk cId="4146250154" sldId="2625"/>
            <ac:spMk id="244" creationId="{D7B8C959-F7CD-4678-A728-414765AFE28A}"/>
          </ac:spMkLst>
        </pc:spChg>
        <pc:spChg chg="mod">
          <ac:chgData name="Berger, Alexander" userId="691cdd00-2209-483f-ac5d-3f485405de1f" providerId="ADAL" clId="{107A4FB0-6366-4ADD-B9AF-506449EFBCC6}" dt="2020-10-06T08:21:19.062" v="202" actId="790"/>
          <ac:spMkLst>
            <pc:docMk/>
            <pc:sldMk cId="4146250154" sldId="2625"/>
            <ac:spMk id="245" creationId="{B99987EE-C0B3-4D23-BC38-7D4430EA4E80}"/>
          </ac:spMkLst>
        </pc:spChg>
        <pc:spChg chg="mod">
          <ac:chgData name="Berger, Alexander" userId="691cdd00-2209-483f-ac5d-3f485405de1f" providerId="ADAL" clId="{107A4FB0-6366-4ADD-B9AF-506449EFBCC6}" dt="2020-10-06T08:21:19.062" v="202" actId="790"/>
          <ac:spMkLst>
            <pc:docMk/>
            <pc:sldMk cId="4146250154" sldId="2625"/>
            <ac:spMk id="246" creationId="{4ADD940B-CA88-4B99-8AA8-D6B72E42B307}"/>
          </ac:spMkLst>
        </pc:spChg>
        <pc:spChg chg="mod">
          <ac:chgData name="Berger, Alexander" userId="691cdd00-2209-483f-ac5d-3f485405de1f" providerId="ADAL" clId="{107A4FB0-6366-4ADD-B9AF-506449EFBCC6}" dt="2020-10-06T08:21:19.062" v="202" actId="790"/>
          <ac:spMkLst>
            <pc:docMk/>
            <pc:sldMk cId="4146250154" sldId="2625"/>
            <ac:spMk id="247" creationId="{E12F92B2-200D-4D1F-A8A8-F1066EEF8674}"/>
          </ac:spMkLst>
        </pc:spChg>
        <pc:spChg chg="mod">
          <ac:chgData name="Berger, Alexander" userId="691cdd00-2209-483f-ac5d-3f485405de1f" providerId="ADAL" clId="{107A4FB0-6366-4ADD-B9AF-506449EFBCC6}" dt="2020-10-06T08:21:19.062" v="202" actId="790"/>
          <ac:spMkLst>
            <pc:docMk/>
            <pc:sldMk cId="4146250154" sldId="2625"/>
            <ac:spMk id="248" creationId="{66113FBB-9C17-4D5B-9ECD-2C8D6D934078}"/>
          </ac:spMkLst>
        </pc:spChg>
        <pc:spChg chg="mod">
          <ac:chgData name="Berger, Alexander" userId="691cdd00-2209-483f-ac5d-3f485405de1f" providerId="ADAL" clId="{107A4FB0-6366-4ADD-B9AF-506449EFBCC6}" dt="2020-10-06T08:21:19.062" v="202" actId="790"/>
          <ac:spMkLst>
            <pc:docMk/>
            <pc:sldMk cId="4146250154" sldId="2625"/>
            <ac:spMk id="249" creationId="{29DCBB64-3AC3-45FC-AC45-41CA5669DF6D}"/>
          </ac:spMkLst>
        </pc:spChg>
        <pc:spChg chg="mod">
          <ac:chgData name="Berger, Alexander" userId="691cdd00-2209-483f-ac5d-3f485405de1f" providerId="ADAL" clId="{107A4FB0-6366-4ADD-B9AF-506449EFBCC6}" dt="2020-10-06T08:21:19.062" v="202" actId="790"/>
          <ac:spMkLst>
            <pc:docMk/>
            <pc:sldMk cId="4146250154" sldId="2625"/>
            <ac:spMk id="250" creationId="{B166ED2F-FCF6-43E9-A34D-F9394668D25E}"/>
          </ac:spMkLst>
        </pc:spChg>
        <pc:spChg chg="mod">
          <ac:chgData name="Berger, Alexander" userId="691cdd00-2209-483f-ac5d-3f485405de1f" providerId="ADAL" clId="{107A4FB0-6366-4ADD-B9AF-506449EFBCC6}" dt="2020-10-06T08:21:19.062" v="202" actId="790"/>
          <ac:spMkLst>
            <pc:docMk/>
            <pc:sldMk cId="4146250154" sldId="2625"/>
            <ac:spMk id="251" creationId="{A2A0423E-A40C-4887-A136-06DCDFFE0033}"/>
          </ac:spMkLst>
        </pc:spChg>
        <pc:spChg chg="mod">
          <ac:chgData name="Berger, Alexander" userId="691cdd00-2209-483f-ac5d-3f485405de1f" providerId="ADAL" clId="{107A4FB0-6366-4ADD-B9AF-506449EFBCC6}" dt="2020-10-06T08:21:19.062" v="202" actId="790"/>
          <ac:spMkLst>
            <pc:docMk/>
            <pc:sldMk cId="4146250154" sldId="2625"/>
            <ac:spMk id="252" creationId="{289FC76E-20A9-4C0E-A60D-C3BE805B03AD}"/>
          </ac:spMkLst>
        </pc:spChg>
        <pc:spChg chg="mod">
          <ac:chgData name="Berger, Alexander" userId="691cdd00-2209-483f-ac5d-3f485405de1f" providerId="ADAL" clId="{107A4FB0-6366-4ADD-B9AF-506449EFBCC6}" dt="2020-10-06T08:21:19.062" v="202" actId="790"/>
          <ac:spMkLst>
            <pc:docMk/>
            <pc:sldMk cId="4146250154" sldId="2625"/>
            <ac:spMk id="253" creationId="{C7AC33A5-C6D3-4085-B57F-15A9C0904521}"/>
          </ac:spMkLst>
        </pc:spChg>
        <pc:spChg chg="mod">
          <ac:chgData name="Berger, Alexander" userId="691cdd00-2209-483f-ac5d-3f485405de1f" providerId="ADAL" clId="{107A4FB0-6366-4ADD-B9AF-506449EFBCC6}" dt="2020-10-06T08:21:19.062" v="202" actId="790"/>
          <ac:spMkLst>
            <pc:docMk/>
            <pc:sldMk cId="4146250154" sldId="2625"/>
            <ac:spMk id="254" creationId="{1A6A5941-148A-4692-8F40-322D3F45ED2E}"/>
          </ac:spMkLst>
        </pc:spChg>
        <pc:spChg chg="mod">
          <ac:chgData name="Berger, Alexander" userId="691cdd00-2209-483f-ac5d-3f485405de1f" providerId="ADAL" clId="{107A4FB0-6366-4ADD-B9AF-506449EFBCC6}" dt="2020-10-06T08:21:19.062" v="202" actId="790"/>
          <ac:spMkLst>
            <pc:docMk/>
            <pc:sldMk cId="4146250154" sldId="2625"/>
            <ac:spMk id="259" creationId="{D80BE25E-2DA6-451B-B710-B474F6EC731C}"/>
          </ac:spMkLst>
        </pc:spChg>
        <pc:spChg chg="mod">
          <ac:chgData name="Berger, Alexander" userId="691cdd00-2209-483f-ac5d-3f485405de1f" providerId="ADAL" clId="{107A4FB0-6366-4ADD-B9AF-506449EFBCC6}" dt="2020-10-06T08:21:19.062" v="202" actId="790"/>
          <ac:spMkLst>
            <pc:docMk/>
            <pc:sldMk cId="4146250154" sldId="2625"/>
            <ac:spMk id="263" creationId="{363EB4D3-78EA-47B2-90B0-1BB204AD6D8F}"/>
          </ac:spMkLst>
        </pc:spChg>
      </pc:sldChg>
      <pc:sldChg chg="modSp">
        <pc:chgData name="Berger, Alexander" userId="691cdd00-2209-483f-ac5d-3f485405de1f" providerId="ADAL" clId="{107A4FB0-6366-4ADD-B9AF-506449EFBCC6}" dt="2020-10-06T08:21:33.834" v="203" actId="790"/>
        <pc:sldMkLst>
          <pc:docMk/>
          <pc:sldMk cId="4256387725" sldId="2626"/>
        </pc:sldMkLst>
        <pc:spChg chg="mod">
          <ac:chgData name="Berger, Alexander" userId="691cdd00-2209-483f-ac5d-3f485405de1f" providerId="ADAL" clId="{107A4FB0-6366-4ADD-B9AF-506449EFBCC6}" dt="2020-10-06T08:21:33.834" v="203" actId="790"/>
          <ac:spMkLst>
            <pc:docMk/>
            <pc:sldMk cId="4256387725" sldId="2626"/>
            <ac:spMk id="9" creationId="{D807754C-D721-4580-8D21-16A86A60E7E3}"/>
          </ac:spMkLst>
        </pc:spChg>
      </pc:sldChg>
      <pc:sldChg chg="modSp">
        <pc:chgData name="Berger, Alexander" userId="691cdd00-2209-483f-ac5d-3f485405de1f" providerId="ADAL" clId="{107A4FB0-6366-4ADD-B9AF-506449EFBCC6}" dt="2020-10-06T08:22:25.202" v="205" actId="790"/>
        <pc:sldMkLst>
          <pc:docMk/>
          <pc:sldMk cId="895891112" sldId="2627"/>
        </pc:sldMkLst>
        <pc:spChg chg="mod">
          <ac:chgData name="Berger, Alexander" userId="691cdd00-2209-483f-ac5d-3f485405de1f" providerId="ADAL" clId="{107A4FB0-6366-4ADD-B9AF-506449EFBCC6}" dt="2020-10-06T08:22:19.905" v="204" actId="790"/>
          <ac:spMkLst>
            <pc:docMk/>
            <pc:sldMk cId="895891112" sldId="2627"/>
            <ac:spMk id="3" creationId="{00000000-0000-0000-0000-000000000000}"/>
          </ac:spMkLst>
        </pc:spChg>
        <pc:spChg chg="mod">
          <ac:chgData name="Berger, Alexander" userId="691cdd00-2209-483f-ac5d-3f485405de1f" providerId="ADAL" clId="{107A4FB0-6366-4ADD-B9AF-506449EFBCC6}" dt="2020-10-06T08:22:25.202" v="205" actId="790"/>
          <ac:spMkLst>
            <pc:docMk/>
            <pc:sldMk cId="895891112" sldId="2627"/>
            <ac:spMk id="16" creationId="{BBDFFEEC-E367-436A-89DC-C7E00B61B97E}"/>
          </ac:spMkLst>
        </pc:spChg>
      </pc:sldChg>
      <pc:sldMasterChg chg="addSp delSp modSp">
        <pc:chgData name="Berger, Alexander" userId="691cdd00-2209-483f-ac5d-3f485405de1f" providerId="ADAL" clId="{107A4FB0-6366-4ADD-B9AF-506449EFBCC6}" dt="2020-10-06T12:49:34.475" v="232" actId="20577"/>
        <pc:sldMasterMkLst>
          <pc:docMk/>
          <pc:sldMasterMk cId="419609222" sldId="2147483660"/>
        </pc:sldMasterMkLst>
        <pc:spChg chg="add">
          <ac:chgData name="Berger, Alexander" userId="691cdd00-2209-483f-ac5d-3f485405de1f" providerId="ADAL" clId="{107A4FB0-6366-4ADD-B9AF-506449EFBCC6}" dt="2020-10-06T12:46:58.881" v="206"/>
          <ac:spMkLst>
            <pc:docMk/>
            <pc:sldMasterMk cId="419609222" sldId="2147483660"/>
            <ac:spMk id="9" creationId="{28388953-2425-4C61-9A84-D578859D0E25}"/>
          </ac:spMkLst>
        </pc:spChg>
        <pc:spChg chg="add mod">
          <ac:chgData name="Berger, Alexander" userId="691cdd00-2209-483f-ac5d-3f485405de1f" providerId="ADAL" clId="{107A4FB0-6366-4ADD-B9AF-506449EFBCC6}" dt="2020-10-06T12:49:34.459" v="229" actId="20577"/>
          <ac:spMkLst>
            <pc:docMk/>
            <pc:sldMasterMk cId="419609222" sldId="2147483660"/>
            <ac:spMk id="10" creationId="{C88EF20F-5E51-4A3F-9D2E-3389243418CC}"/>
          </ac:spMkLst>
        </pc:spChg>
        <pc:spChg chg="add mod">
          <ac:chgData name="Berger, Alexander" userId="691cdd00-2209-483f-ac5d-3f485405de1f" providerId="ADAL" clId="{107A4FB0-6366-4ADD-B9AF-506449EFBCC6}" dt="2020-10-06T12:49:34.465" v="230" actId="20577"/>
          <ac:spMkLst>
            <pc:docMk/>
            <pc:sldMasterMk cId="419609222" sldId="2147483660"/>
            <ac:spMk id="11" creationId="{EFC198D4-9FC4-46A2-B9E1-84056B555652}"/>
          </ac:spMkLst>
        </pc:spChg>
        <pc:spChg chg="add mod">
          <ac:chgData name="Berger, Alexander" userId="691cdd00-2209-483f-ac5d-3f485405de1f" providerId="ADAL" clId="{107A4FB0-6366-4ADD-B9AF-506449EFBCC6}" dt="2020-10-06T12:49:34.470" v="231" actId="20577"/>
          <ac:spMkLst>
            <pc:docMk/>
            <pc:sldMasterMk cId="419609222" sldId="2147483660"/>
            <ac:spMk id="12" creationId="{1C0A8CCE-8D28-4EC4-A1E5-57930A8373A5}"/>
          </ac:spMkLst>
        </pc:spChg>
        <pc:spChg chg="add mod">
          <ac:chgData name="Berger, Alexander" userId="691cdd00-2209-483f-ac5d-3f485405de1f" providerId="ADAL" clId="{107A4FB0-6366-4ADD-B9AF-506449EFBCC6}" dt="2020-10-06T12:49:34.475" v="232" actId="20577"/>
          <ac:spMkLst>
            <pc:docMk/>
            <pc:sldMasterMk cId="419609222" sldId="2147483660"/>
            <ac:spMk id="13" creationId="{6A0053E3-B0C6-4EED-BF46-44DF1140AB4A}"/>
          </ac:spMkLst>
        </pc:spChg>
        <pc:spChg chg="del mod">
          <ac:chgData name="Berger, Alexander" userId="691cdd00-2209-483f-ac5d-3f485405de1f" providerId="ADAL" clId="{107A4FB0-6366-4ADD-B9AF-506449EFBCC6}" dt="2020-10-06T12:48:39.882" v="225" actId="478"/>
          <ac:spMkLst>
            <pc:docMk/>
            <pc:sldMasterMk cId="419609222" sldId="2147483660"/>
            <ac:spMk id="28" creationId="{00000000-0000-0000-0000-000000000000}"/>
          </ac:spMkLst>
        </pc:spChg>
        <pc:spChg chg="mod">
          <ac:chgData name="Berger, Alexander" userId="691cdd00-2209-483f-ac5d-3f485405de1f" providerId="ADAL" clId="{107A4FB0-6366-4ADD-B9AF-506449EFBCC6}" dt="2020-10-06T12:49:34.454" v="228" actId="20577"/>
          <ac:spMkLst>
            <pc:docMk/>
            <pc:sldMasterMk cId="419609222" sldId="2147483660"/>
            <ac:spMk id="30" creationId="{00000000-0000-0000-0000-000000000000}"/>
          </ac:spMkLst>
        </pc:spChg>
      </pc:sldMasterChg>
    </pc:docChg>
  </pc:docChgLst>
  <pc:docChgLst>
    <pc:chgData name="Forneris, Sergio" userId="480ab7a0-1719-497b-a20a-72e30170042c" providerId="ADAL" clId="{62CAFDDE-6EBD-455C-AD42-AE762D57CB6F}"/>
    <pc:docChg chg="delSld modSld delMainMaster">
      <pc:chgData name="Forneris, Sergio" userId="480ab7a0-1719-497b-a20a-72e30170042c" providerId="ADAL" clId="{62CAFDDE-6EBD-455C-AD42-AE762D57CB6F}" dt="2020-08-18T12:55:03.483" v="71" actId="20577"/>
      <pc:docMkLst>
        <pc:docMk/>
      </pc:docMkLst>
      <pc:sldChg chg="del">
        <pc:chgData name="Forneris, Sergio" userId="480ab7a0-1719-497b-a20a-72e30170042c" providerId="ADAL" clId="{62CAFDDE-6EBD-455C-AD42-AE762D57CB6F}" dt="2020-08-18T12:54:27.072" v="17" actId="2696"/>
        <pc:sldMkLst>
          <pc:docMk/>
          <pc:sldMk cId="2918729257" sldId="292"/>
        </pc:sldMkLst>
      </pc:sldChg>
      <pc:sldChg chg="del">
        <pc:chgData name="Forneris, Sergio" userId="480ab7a0-1719-497b-a20a-72e30170042c" providerId="ADAL" clId="{62CAFDDE-6EBD-455C-AD42-AE762D57CB6F}" dt="2020-08-18T12:54:26.956" v="2" actId="2696"/>
        <pc:sldMkLst>
          <pc:docMk/>
          <pc:sldMk cId="437411601" sldId="380"/>
        </pc:sldMkLst>
      </pc:sldChg>
      <pc:sldChg chg="del">
        <pc:chgData name="Forneris, Sergio" userId="480ab7a0-1719-497b-a20a-72e30170042c" providerId="ADAL" clId="{62CAFDDE-6EBD-455C-AD42-AE762D57CB6F}" dt="2020-08-18T12:54:26.919" v="0" actId="2696"/>
        <pc:sldMkLst>
          <pc:docMk/>
          <pc:sldMk cId="709948004" sldId="474"/>
        </pc:sldMkLst>
      </pc:sldChg>
      <pc:sldChg chg="modSp">
        <pc:chgData name="Forneris, Sergio" userId="480ab7a0-1719-497b-a20a-72e30170042c" providerId="ADAL" clId="{62CAFDDE-6EBD-455C-AD42-AE762D57CB6F}" dt="2020-08-18T12:55:03.483" v="71" actId="20577"/>
        <pc:sldMkLst>
          <pc:docMk/>
          <pc:sldMk cId="2254875060" sldId="483"/>
        </pc:sldMkLst>
        <pc:spChg chg="mod">
          <ac:chgData name="Forneris, Sergio" userId="480ab7a0-1719-497b-a20a-72e30170042c" providerId="ADAL" clId="{62CAFDDE-6EBD-455C-AD42-AE762D57CB6F}" dt="2020-08-18T12:55:03.483" v="71" actId="20577"/>
          <ac:spMkLst>
            <pc:docMk/>
            <pc:sldMk cId="2254875060" sldId="483"/>
            <ac:spMk id="13" creationId="{5264A66B-689D-4513-B48E-E3FD9894E6C1}"/>
          </ac:spMkLst>
        </pc:spChg>
      </pc:sldChg>
      <pc:sldChg chg="del">
        <pc:chgData name="Forneris, Sergio" userId="480ab7a0-1719-497b-a20a-72e30170042c" providerId="ADAL" clId="{62CAFDDE-6EBD-455C-AD42-AE762D57CB6F}" dt="2020-08-18T12:54:26.976" v="3" actId="2696"/>
        <pc:sldMkLst>
          <pc:docMk/>
          <pc:sldMk cId="1521452878" sldId="484"/>
        </pc:sldMkLst>
      </pc:sldChg>
      <pc:sldChg chg="del">
        <pc:chgData name="Forneris, Sergio" userId="480ab7a0-1719-497b-a20a-72e30170042c" providerId="ADAL" clId="{62CAFDDE-6EBD-455C-AD42-AE762D57CB6F}" dt="2020-08-18T12:54:27.121" v="18" actId="2696"/>
        <pc:sldMkLst>
          <pc:docMk/>
          <pc:sldMk cId="1161902923" sldId="485"/>
        </pc:sldMkLst>
      </pc:sldChg>
      <pc:sldChg chg="del">
        <pc:chgData name="Forneris, Sergio" userId="480ab7a0-1719-497b-a20a-72e30170042c" providerId="ADAL" clId="{62CAFDDE-6EBD-455C-AD42-AE762D57CB6F}" dt="2020-08-18T12:54:27.170" v="20" actId="2696"/>
        <pc:sldMkLst>
          <pc:docMk/>
          <pc:sldMk cId="3336704098" sldId="489"/>
        </pc:sldMkLst>
      </pc:sldChg>
      <pc:sldChg chg="del">
        <pc:chgData name="Forneris, Sergio" userId="480ab7a0-1719-497b-a20a-72e30170042c" providerId="ADAL" clId="{62CAFDDE-6EBD-455C-AD42-AE762D57CB6F}" dt="2020-08-18T12:54:27.199" v="21" actId="2696"/>
        <pc:sldMkLst>
          <pc:docMk/>
          <pc:sldMk cId="1318592676" sldId="490"/>
        </pc:sldMkLst>
      </pc:sldChg>
      <pc:sldChg chg="del">
        <pc:chgData name="Forneris, Sergio" userId="480ab7a0-1719-497b-a20a-72e30170042c" providerId="ADAL" clId="{62CAFDDE-6EBD-455C-AD42-AE762D57CB6F}" dt="2020-08-18T12:54:27.010" v="16" actId="2696"/>
        <pc:sldMkLst>
          <pc:docMk/>
          <pc:sldMk cId="3381228408" sldId="501"/>
        </pc:sldMkLst>
      </pc:sldChg>
      <pc:sldChg chg="del">
        <pc:chgData name="Forneris, Sergio" userId="480ab7a0-1719-497b-a20a-72e30170042c" providerId="ADAL" clId="{62CAFDDE-6EBD-455C-AD42-AE762D57CB6F}" dt="2020-08-18T12:54:27.145" v="19" actId="2696"/>
        <pc:sldMkLst>
          <pc:docMk/>
          <pc:sldMk cId="1828557373" sldId="527"/>
        </pc:sldMkLst>
      </pc:sldChg>
      <pc:sldChg chg="addSp">
        <pc:chgData name="Forneris, Sergio" userId="480ab7a0-1719-497b-a20a-72e30170042c" providerId="ADAL" clId="{62CAFDDE-6EBD-455C-AD42-AE762D57CB6F}" dt="2020-08-18T12:54:38.125" v="22"/>
        <pc:sldMkLst>
          <pc:docMk/>
          <pc:sldMk cId="2646833957" sldId="2618"/>
        </pc:sldMkLst>
        <pc:spChg chg="add">
          <ac:chgData name="Forneris, Sergio" userId="480ab7a0-1719-497b-a20a-72e30170042c" providerId="ADAL" clId="{62CAFDDE-6EBD-455C-AD42-AE762D57CB6F}" dt="2020-08-18T12:54:38.125" v="22"/>
          <ac:spMkLst>
            <pc:docMk/>
            <pc:sldMk cId="2646833957" sldId="2618"/>
            <ac:spMk id="76" creationId="{225937C8-001A-40D7-8B59-CF74CCF110B0}"/>
          </ac:spMkLst>
        </pc:spChg>
        <pc:picChg chg="add">
          <ac:chgData name="Forneris, Sergio" userId="480ab7a0-1719-497b-a20a-72e30170042c" providerId="ADAL" clId="{62CAFDDE-6EBD-455C-AD42-AE762D57CB6F}" dt="2020-08-18T12:54:38.125" v="22"/>
          <ac:picMkLst>
            <pc:docMk/>
            <pc:sldMk cId="2646833957" sldId="2618"/>
            <ac:picMk id="77" creationId="{CAF1D353-2BBD-4D75-B2A2-142D2C5F3D83}"/>
          </ac:picMkLst>
        </pc:picChg>
      </pc:sldChg>
      <pc:sldMasterChg chg="delSldLayout">
        <pc:chgData name="Forneris, Sergio" userId="480ab7a0-1719-497b-a20a-72e30170042c" providerId="ADAL" clId="{62CAFDDE-6EBD-455C-AD42-AE762D57CB6F}" dt="2020-08-18T12:54:26.920" v="1" actId="2696"/>
        <pc:sldMasterMkLst>
          <pc:docMk/>
          <pc:sldMasterMk cId="419609222" sldId="2147483660"/>
        </pc:sldMasterMkLst>
        <pc:sldLayoutChg chg="del">
          <pc:chgData name="Forneris, Sergio" userId="480ab7a0-1719-497b-a20a-72e30170042c" providerId="ADAL" clId="{62CAFDDE-6EBD-455C-AD42-AE762D57CB6F}" dt="2020-08-18T12:54:26.920" v="1" actId="2696"/>
          <pc:sldLayoutMkLst>
            <pc:docMk/>
            <pc:sldMasterMk cId="419609222" sldId="2147483660"/>
            <pc:sldLayoutMk cId="2381492344" sldId="2147483673"/>
          </pc:sldLayoutMkLst>
        </pc:sldLayoutChg>
      </pc:sldMasterChg>
      <pc:sldMasterChg chg="del delSldLayout">
        <pc:chgData name="Forneris, Sergio" userId="480ab7a0-1719-497b-a20a-72e30170042c" providerId="ADAL" clId="{62CAFDDE-6EBD-455C-AD42-AE762D57CB6F}" dt="2020-08-18T12:54:26.985" v="15" actId="2696"/>
        <pc:sldMasterMkLst>
          <pc:docMk/>
          <pc:sldMasterMk cId="1137112090" sldId="2147483677"/>
        </pc:sldMasterMkLst>
        <pc:sldLayoutChg chg="del">
          <pc:chgData name="Forneris, Sergio" userId="480ab7a0-1719-497b-a20a-72e30170042c" providerId="ADAL" clId="{62CAFDDE-6EBD-455C-AD42-AE762D57CB6F}" dt="2020-08-18T12:54:26.977" v="4" actId="2696"/>
          <pc:sldLayoutMkLst>
            <pc:docMk/>
            <pc:sldMasterMk cId="1137112090" sldId="2147483677"/>
            <pc:sldLayoutMk cId="2360385809" sldId="2147483678"/>
          </pc:sldLayoutMkLst>
        </pc:sldLayoutChg>
        <pc:sldLayoutChg chg="del">
          <pc:chgData name="Forneris, Sergio" userId="480ab7a0-1719-497b-a20a-72e30170042c" providerId="ADAL" clId="{62CAFDDE-6EBD-455C-AD42-AE762D57CB6F}" dt="2020-08-18T12:54:26.977" v="5" actId="2696"/>
          <pc:sldLayoutMkLst>
            <pc:docMk/>
            <pc:sldMasterMk cId="1137112090" sldId="2147483677"/>
            <pc:sldLayoutMk cId="3724658693" sldId="2147483679"/>
          </pc:sldLayoutMkLst>
        </pc:sldLayoutChg>
        <pc:sldLayoutChg chg="del">
          <pc:chgData name="Forneris, Sergio" userId="480ab7a0-1719-497b-a20a-72e30170042c" providerId="ADAL" clId="{62CAFDDE-6EBD-455C-AD42-AE762D57CB6F}" dt="2020-08-18T12:54:26.977" v="6" actId="2696"/>
          <pc:sldLayoutMkLst>
            <pc:docMk/>
            <pc:sldMasterMk cId="1137112090" sldId="2147483677"/>
            <pc:sldLayoutMk cId="1393427593" sldId="2147483680"/>
          </pc:sldLayoutMkLst>
        </pc:sldLayoutChg>
        <pc:sldLayoutChg chg="del">
          <pc:chgData name="Forneris, Sergio" userId="480ab7a0-1719-497b-a20a-72e30170042c" providerId="ADAL" clId="{62CAFDDE-6EBD-455C-AD42-AE762D57CB6F}" dt="2020-08-18T12:54:26.978" v="7" actId="2696"/>
          <pc:sldLayoutMkLst>
            <pc:docMk/>
            <pc:sldMasterMk cId="1137112090" sldId="2147483677"/>
            <pc:sldLayoutMk cId="127688180" sldId="2147483681"/>
          </pc:sldLayoutMkLst>
        </pc:sldLayoutChg>
        <pc:sldLayoutChg chg="del">
          <pc:chgData name="Forneris, Sergio" userId="480ab7a0-1719-497b-a20a-72e30170042c" providerId="ADAL" clId="{62CAFDDE-6EBD-455C-AD42-AE762D57CB6F}" dt="2020-08-18T12:54:26.979" v="8" actId="2696"/>
          <pc:sldLayoutMkLst>
            <pc:docMk/>
            <pc:sldMasterMk cId="1137112090" sldId="2147483677"/>
            <pc:sldLayoutMk cId="21430585" sldId="2147483682"/>
          </pc:sldLayoutMkLst>
        </pc:sldLayoutChg>
        <pc:sldLayoutChg chg="del">
          <pc:chgData name="Forneris, Sergio" userId="480ab7a0-1719-497b-a20a-72e30170042c" providerId="ADAL" clId="{62CAFDDE-6EBD-455C-AD42-AE762D57CB6F}" dt="2020-08-18T12:54:26.979" v="9" actId="2696"/>
          <pc:sldLayoutMkLst>
            <pc:docMk/>
            <pc:sldMasterMk cId="1137112090" sldId="2147483677"/>
            <pc:sldLayoutMk cId="3703349908" sldId="2147483683"/>
          </pc:sldLayoutMkLst>
        </pc:sldLayoutChg>
        <pc:sldLayoutChg chg="del">
          <pc:chgData name="Forneris, Sergio" userId="480ab7a0-1719-497b-a20a-72e30170042c" providerId="ADAL" clId="{62CAFDDE-6EBD-455C-AD42-AE762D57CB6F}" dt="2020-08-18T12:54:26.980" v="10" actId="2696"/>
          <pc:sldLayoutMkLst>
            <pc:docMk/>
            <pc:sldMasterMk cId="1137112090" sldId="2147483677"/>
            <pc:sldLayoutMk cId="1596536306" sldId="2147483684"/>
          </pc:sldLayoutMkLst>
        </pc:sldLayoutChg>
        <pc:sldLayoutChg chg="del">
          <pc:chgData name="Forneris, Sergio" userId="480ab7a0-1719-497b-a20a-72e30170042c" providerId="ADAL" clId="{62CAFDDE-6EBD-455C-AD42-AE762D57CB6F}" dt="2020-08-18T12:54:26.980" v="11" actId="2696"/>
          <pc:sldLayoutMkLst>
            <pc:docMk/>
            <pc:sldMasterMk cId="1137112090" sldId="2147483677"/>
            <pc:sldLayoutMk cId="1057036554" sldId="2147483685"/>
          </pc:sldLayoutMkLst>
        </pc:sldLayoutChg>
        <pc:sldLayoutChg chg="del">
          <pc:chgData name="Forneris, Sergio" userId="480ab7a0-1719-497b-a20a-72e30170042c" providerId="ADAL" clId="{62CAFDDE-6EBD-455C-AD42-AE762D57CB6F}" dt="2020-08-18T12:54:26.980" v="12" actId="2696"/>
          <pc:sldLayoutMkLst>
            <pc:docMk/>
            <pc:sldMasterMk cId="1137112090" sldId="2147483677"/>
            <pc:sldLayoutMk cId="2727025123" sldId="2147483686"/>
          </pc:sldLayoutMkLst>
        </pc:sldLayoutChg>
        <pc:sldLayoutChg chg="del">
          <pc:chgData name="Forneris, Sergio" userId="480ab7a0-1719-497b-a20a-72e30170042c" providerId="ADAL" clId="{62CAFDDE-6EBD-455C-AD42-AE762D57CB6F}" dt="2020-08-18T12:54:26.980" v="13" actId="2696"/>
          <pc:sldLayoutMkLst>
            <pc:docMk/>
            <pc:sldMasterMk cId="1137112090" sldId="2147483677"/>
            <pc:sldLayoutMk cId="2305832135" sldId="2147483687"/>
          </pc:sldLayoutMkLst>
        </pc:sldLayoutChg>
        <pc:sldLayoutChg chg="del">
          <pc:chgData name="Forneris, Sergio" userId="480ab7a0-1719-497b-a20a-72e30170042c" providerId="ADAL" clId="{62CAFDDE-6EBD-455C-AD42-AE762D57CB6F}" dt="2020-08-18T12:54:26.981" v="14" actId="2696"/>
          <pc:sldLayoutMkLst>
            <pc:docMk/>
            <pc:sldMasterMk cId="1137112090" sldId="2147483677"/>
            <pc:sldLayoutMk cId="3275446502" sldId="2147483689"/>
          </pc:sldLayoutMkLst>
        </pc:sldLayoutChg>
      </pc:sldMasterChg>
    </pc:docChg>
  </pc:docChgLst>
  <pc:docChgLst>
    <pc:chgData name="Forneris, Sergio" userId="480ab7a0-1719-497b-a20a-72e30170042c" providerId="ADAL" clId="{98F97042-21DF-4984-8EC9-6BC1F682D63F}"/>
    <pc:docChg chg="undo custSel addSld delSld modSld">
      <pc:chgData name="Forneris, Sergio" userId="480ab7a0-1719-497b-a20a-72e30170042c" providerId="ADAL" clId="{98F97042-21DF-4984-8EC9-6BC1F682D63F}" dt="2020-08-18T13:47:25.820" v="7" actId="2696"/>
      <pc:docMkLst>
        <pc:docMk/>
      </pc:docMkLst>
      <pc:sldChg chg="del">
        <pc:chgData name="Forneris, Sergio" userId="480ab7a0-1719-497b-a20a-72e30170042c" providerId="ADAL" clId="{98F97042-21DF-4984-8EC9-6BC1F682D63F}" dt="2020-08-18T13:40:57.979" v="2" actId="2696"/>
        <pc:sldMkLst>
          <pc:docMk/>
          <pc:sldMk cId="2254875060" sldId="483"/>
        </pc:sldMkLst>
      </pc:sldChg>
      <pc:sldChg chg="modSp">
        <pc:chgData name="Forneris, Sergio" userId="480ab7a0-1719-497b-a20a-72e30170042c" providerId="ADAL" clId="{98F97042-21DF-4984-8EC9-6BC1F682D63F}" dt="2020-08-18T13:41:43.785" v="4" actId="20577"/>
        <pc:sldMkLst>
          <pc:docMk/>
          <pc:sldMk cId="3035098859" sldId="2617"/>
        </pc:sldMkLst>
        <pc:spChg chg="mod">
          <ac:chgData name="Forneris, Sergio" userId="480ab7a0-1719-497b-a20a-72e30170042c" providerId="ADAL" clId="{98F97042-21DF-4984-8EC9-6BC1F682D63F}" dt="2020-08-18T13:41:43.785" v="4" actId="20577"/>
          <ac:spMkLst>
            <pc:docMk/>
            <pc:sldMk cId="3035098859" sldId="2617"/>
            <ac:spMk id="7" creationId="{E9C3984C-BD69-4799-8F7F-B12F2AC21E17}"/>
          </ac:spMkLst>
        </pc:spChg>
      </pc:sldChg>
      <pc:sldChg chg="add del">
        <pc:chgData name="Forneris, Sergio" userId="480ab7a0-1719-497b-a20a-72e30170042c" providerId="ADAL" clId="{98F97042-21DF-4984-8EC9-6BC1F682D63F}" dt="2020-08-18T13:47:25.795" v="6" actId="2696"/>
        <pc:sldMkLst>
          <pc:docMk/>
          <pc:sldMk cId="70301699" sldId="2618"/>
        </pc:sldMkLst>
      </pc:sldChg>
      <pc:sldChg chg="del">
        <pc:chgData name="Forneris, Sergio" userId="480ab7a0-1719-497b-a20a-72e30170042c" providerId="ADAL" clId="{98F97042-21DF-4984-8EC9-6BC1F682D63F}" dt="2020-08-18T13:40:41.947" v="0" actId="2696"/>
        <pc:sldMkLst>
          <pc:docMk/>
          <pc:sldMk cId="2646833957" sldId="2618"/>
        </pc:sldMkLst>
      </pc:sldChg>
      <pc:sldChg chg="del">
        <pc:chgData name="Forneris, Sergio" userId="480ab7a0-1719-497b-a20a-72e30170042c" providerId="ADAL" clId="{98F97042-21DF-4984-8EC9-6BC1F682D63F}" dt="2020-08-18T13:47:25.820" v="7" actId="2696"/>
        <pc:sldMkLst>
          <pc:docMk/>
          <pc:sldMk cId="2248440371" sldId="2619"/>
        </pc:sldMkLst>
      </pc:sldChg>
      <pc:sldChg chg="add">
        <pc:chgData name="Forneris, Sergio" userId="480ab7a0-1719-497b-a20a-72e30170042c" providerId="ADAL" clId="{98F97042-21DF-4984-8EC9-6BC1F682D63F}" dt="2020-08-18T13:47:21.018" v="5"/>
        <pc:sldMkLst>
          <pc:docMk/>
          <pc:sldMk cId="2646833957" sldId="262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sz="quarter" idx="1"/>
          </p:nvPr>
        </p:nvSpPr>
        <p:spPr>
          <a:xfrm>
            <a:off x="3818971" y="0"/>
            <a:ext cx="2921582" cy="495348"/>
          </a:xfrm>
          <a:prstGeom prst="rect">
            <a:avLst/>
          </a:prstGeom>
        </p:spPr>
        <p:txBody>
          <a:bodyPr vert="horz" lIns="91430" tIns="45715" rIns="91430" bIns="45715" rtlCol="0"/>
          <a:lstStyle>
            <a:lvl1pPr algn="r">
              <a:defRPr sz="1200"/>
            </a:lvl1pPr>
          </a:lstStyle>
          <a:p>
            <a:fld id="{D865E9F6-3DCE-458E-88F4-FD64C3EBBC26}" type="datetimeFigureOut">
              <a:rPr lang="en-GB" smtClean="0"/>
              <a:t>06/10/2020</a:t>
            </a:fld>
            <a:endParaRPr lang="en-GB" dirty="0"/>
          </a:p>
        </p:txBody>
      </p:sp>
      <p:sp>
        <p:nvSpPr>
          <p:cNvPr id="4" name="Footer Placeholder 3"/>
          <p:cNvSpPr>
            <a:spLocks noGrp="1"/>
          </p:cNvSpPr>
          <p:nvPr>
            <p:ph type="ftr" sz="quarter" idx="2"/>
          </p:nvPr>
        </p:nvSpPr>
        <p:spPr>
          <a:xfrm>
            <a:off x="0" y="9377318"/>
            <a:ext cx="2921582" cy="495347"/>
          </a:xfrm>
          <a:prstGeom prst="rect">
            <a:avLst/>
          </a:prstGeom>
        </p:spPr>
        <p:txBody>
          <a:bodyPr vert="horz" lIns="91430" tIns="45715" rIns="91430"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8"/>
            <a:ext cx="2921582" cy="495347"/>
          </a:xfrm>
          <a:prstGeom prst="rect">
            <a:avLst/>
          </a:prstGeom>
        </p:spPr>
        <p:txBody>
          <a:bodyPr vert="horz" lIns="91430" tIns="45715" rIns="91430" bIns="45715" rtlCol="0" anchor="b"/>
          <a:lstStyle>
            <a:lvl1pPr algn="r">
              <a:defRPr sz="1200"/>
            </a:lvl1pPr>
          </a:lstStyle>
          <a:p>
            <a:fld id="{012A2B44-81A9-4E30-AA33-AADB2C47BDDB}" type="slidenum">
              <a:rPr lang="en-GB" smtClean="0"/>
              <a:t>‹Nr.›</a:t>
            </a:fld>
            <a:endParaRPr lang="en-GB" dirty="0"/>
          </a:p>
        </p:txBody>
      </p:sp>
    </p:spTree>
    <p:extLst>
      <p:ext uri="{BB962C8B-B14F-4D97-AF65-F5344CB8AC3E}">
        <p14:creationId xmlns:p14="http://schemas.microsoft.com/office/powerpoint/2010/main" val="84079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30" tIns="45715" rIns="91430" bIns="45715" rtlCol="0"/>
          <a:lstStyle>
            <a:lvl1pPr algn="r">
              <a:defRPr sz="1200"/>
            </a:lvl1pPr>
          </a:lstStyle>
          <a:p>
            <a:fld id="{6AF4AF59-3B09-4652-9A0C-D0E6476654FE}" type="datetimeFigureOut">
              <a:rPr lang="en-GB" smtClean="0"/>
              <a:t>06/10/2020</a:t>
            </a:fld>
            <a:endParaRPr lang="en-GB" dirty="0"/>
          </a:p>
        </p:txBody>
      </p:sp>
      <p:sp>
        <p:nvSpPr>
          <p:cNvPr id="4" name="Slide Image Placeholder 3"/>
          <p:cNvSpPr>
            <a:spLocks noGrp="1" noRot="1" noChangeAspect="1"/>
          </p:cNvSpPr>
          <p:nvPr>
            <p:ph type="sldImg" idx="2"/>
          </p:nvPr>
        </p:nvSpPr>
        <p:spPr>
          <a:xfrm>
            <a:off x="412750" y="1233488"/>
            <a:ext cx="5916613" cy="3332162"/>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674212" y="4751221"/>
            <a:ext cx="5393690" cy="3887361"/>
          </a:xfrm>
          <a:prstGeom prst="rect">
            <a:avLst/>
          </a:prstGeom>
        </p:spPr>
        <p:txBody>
          <a:bodyPr vert="horz" lIns="91430" tIns="45715" rIns="91430" bIns="45715"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377318"/>
            <a:ext cx="2921582" cy="495347"/>
          </a:xfrm>
          <a:prstGeom prst="rect">
            <a:avLst/>
          </a:prstGeom>
        </p:spPr>
        <p:txBody>
          <a:bodyPr vert="horz" lIns="91430" tIns="45715" rIns="91430"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30" tIns="45715" rIns="91430" bIns="45715" rtlCol="0" anchor="b"/>
          <a:lstStyle>
            <a:lvl1pPr algn="r">
              <a:defRPr sz="1200"/>
            </a:lvl1pPr>
          </a:lstStyle>
          <a:p>
            <a:fld id="{4325CB2C-3E4C-4F9D-B619-B033CE6E0A1E}" type="slidenum">
              <a:rPr lang="en-GB" smtClean="0"/>
              <a:t>‹Nr.›</a:t>
            </a:fld>
            <a:endParaRPr lang="en-GB" dirty="0"/>
          </a:p>
        </p:txBody>
      </p:sp>
    </p:spTree>
    <p:extLst>
      <p:ext uri="{BB962C8B-B14F-4D97-AF65-F5344CB8AC3E}">
        <p14:creationId xmlns:p14="http://schemas.microsoft.com/office/powerpoint/2010/main" val="215754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1195487" rtl="0" eaLnBrk="1" fontAlgn="auto" latinLnBrk="0" hangingPunct="1">
              <a:lnSpc>
                <a:spcPct val="100000"/>
              </a:lnSpc>
              <a:spcBef>
                <a:spcPts val="0"/>
              </a:spcBef>
              <a:spcAft>
                <a:spcPts val="0"/>
              </a:spcAft>
              <a:buClrTx/>
              <a:buSzTx/>
              <a:buFontTx/>
              <a:buNone/>
              <a:tabLst/>
              <a:defRPr/>
            </a:pPr>
            <a:fld id="{C10933BC-9045-4710-A835-D1D66E6EC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954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13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CDA074FD-4C60-40BB-BA5C-3C31D585B034}" type="slidenum">
              <a:rPr lang="en-US" smtClean="0"/>
              <a:t>2</a:t>
            </a:fld>
            <a:endParaRPr lang="en-US" dirty="0"/>
          </a:p>
        </p:txBody>
      </p:sp>
    </p:spTree>
    <p:extLst>
      <p:ext uri="{BB962C8B-B14F-4D97-AF65-F5344CB8AC3E}">
        <p14:creationId xmlns:p14="http://schemas.microsoft.com/office/powerpoint/2010/main" val="35358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60BE2E2-B209-49D9-9A83-EAB4E806A3AD}" type="slidenum">
              <a:rPr lang="en-US" smtClean="0"/>
              <a:t>3</a:t>
            </a:fld>
            <a:endParaRPr lang="en-US" dirty="0"/>
          </a:p>
        </p:txBody>
      </p:sp>
    </p:spTree>
    <p:extLst>
      <p:ext uri="{BB962C8B-B14F-4D97-AF65-F5344CB8AC3E}">
        <p14:creationId xmlns:p14="http://schemas.microsoft.com/office/powerpoint/2010/main" val="133670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195487" rtl="0" eaLnBrk="1" fontAlgn="auto" latinLnBrk="0" hangingPunct="1">
              <a:lnSpc>
                <a:spcPct val="100000"/>
              </a:lnSpc>
              <a:spcBef>
                <a:spcPts val="0"/>
              </a:spcBef>
              <a:spcAft>
                <a:spcPts val="0"/>
              </a:spcAft>
              <a:buClrTx/>
              <a:buSzTx/>
              <a:buFontTx/>
              <a:buNone/>
              <a:tabLst/>
              <a:defRPr/>
            </a:pPr>
            <a:fld id="{C68510B7-6A45-4938-B5D8-137A83E74DCC}"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95487" rtl="0" eaLnBrk="1" fontAlgn="auto" latinLnBrk="0" hangingPunct="1">
                <a:lnSpc>
                  <a:spcPct val="100000"/>
                </a:lnSpc>
                <a:spcBef>
                  <a:spcPts val="0"/>
                </a:spcBef>
                <a:spcAft>
                  <a:spcPts val="0"/>
                </a:spcAft>
                <a:buClrTx/>
                <a:buSzTx/>
                <a:buFontTx/>
                <a:buNone/>
                <a:tabLst/>
                <a:defRPr/>
              </a:pPr>
              <a:t>4</a:t>
            </a:fld>
            <a:endParaRPr kumimoji="0" lang="de-DE"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93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195487" rtl="0" eaLnBrk="1" fontAlgn="auto" latinLnBrk="0" hangingPunct="1">
              <a:lnSpc>
                <a:spcPct val="100000"/>
              </a:lnSpc>
              <a:spcBef>
                <a:spcPts val="0"/>
              </a:spcBef>
              <a:spcAft>
                <a:spcPts val="0"/>
              </a:spcAft>
              <a:buClrTx/>
              <a:buSzTx/>
              <a:buFontTx/>
              <a:buNone/>
              <a:tabLst/>
              <a:defRPr/>
            </a:pPr>
            <a:fld id="{C68510B7-6A45-4938-B5D8-137A83E74DCC}"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95487" rtl="0" eaLnBrk="1" fontAlgn="auto" latinLnBrk="0" hangingPunct="1">
                <a:lnSpc>
                  <a:spcPct val="100000"/>
                </a:lnSpc>
                <a:spcBef>
                  <a:spcPts val="0"/>
                </a:spcBef>
                <a:spcAft>
                  <a:spcPts val="0"/>
                </a:spcAft>
                <a:buClrTx/>
                <a:buSzTx/>
                <a:buFontTx/>
                <a:buNone/>
                <a:tabLst/>
                <a:defRPr/>
              </a:pPr>
              <a:t>16</a:t>
            </a:fld>
            <a:endParaRPr kumimoji="0" lang="de-DE"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03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8.xml"/><Relationship Id="rId7" Type="http://schemas.openxmlformats.org/officeDocument/2006/relationships/oleObject" Target="../embeddings/oleObject3.bin"/><Relationship Id="rId2" Type="http://schemas.openxmlformats.org/officeDocument/2006/relationships/tags" Target="../tags/tag47.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50.xml"/><Relationship Id="rId4" Type="http://schemas.openxmlformats.org/officeDocument/2006/relationships/tags" Target="../tags/tag49.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2.xml"/><Relationship Id="rId7" Type="http://schemas.openxmlformats.org/officeDocument/2006/relationships/oleObject" Target="../embeddings/oleObject4.bin"/><Relationship Id="rId2" Type="http://schemas.openxmlformats.org/officeDocument/2006/relationships/tags" Target="../tags/tag51.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6.xml"/><Relationship Id="rId7" Type="http://schemas.openxmlformats.org/officeDocument/2006/relationships/oleObject" Target="../embeddings/oleObject5.bin"/><Relationship Id="rId2" Type="http://schemas.openxmlformats.org/officeDocument/2006/relationships/tags" Target="../tags/tag55.xml"/><Relationship Id="rId1" Type="http://schemas.openxmlformats.org/officeDocument/2006/relationships/vmlDrawing" Target="../drawings/vmlDrawing5.v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0.xml"/><Relationship Id="rId7" Type="http://schemas.openxmlformats.org/officeDocument/2006/relationships/oleObject" Target="../embeddings/oleObject6.bin"/><Relationship Id="rId2" Type="http://schemas.openxmlformats.org/officeDocument/2006/relationships/tags" Target="../tags/tag59.xml"/><Relationship Id="rId1" Type="http://schemas.openxmlformats.org/officeDocument/2006/relationships/vmlDrawing" Target="../drawings/vmlDrawing6.v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4.xml"/><Relationship Id="rId7" Type="http://schemas.openxmlformats.org/officeDocument/2006/relationships/oleObject" Target="../embeddings/oleObject7.bin"/><Relationship Id="rId2" Type="http://schemas.openxmlformats.org/officeDocument/2006/relationships/tags" Target="../tags/tag63.xml"/><Relationship Id="rId1" Type="http://schemas.openxmlformats.org/officeDocument/2006/relationships/vmlDrawing" Target="../drawings/vmlDrawing7.v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Textplatzhalter 9"/>
          <p:cNvSpPr>
            <a:spLocks noGrp="1"/>
          </p:cNvSpPr>
          <p:nvPr>
            <p:ph type="body" sz="quarter" idx="12" hasCustomPrompt="1"/>
            <p:custDataLst>
              <p:tags r:id="rId1"/>
            </p:custDataLst>
          </p:nvPr>
        </p:nvSpPr>
        <p:spPr>
          <a:xfrm>
            <a:off x="252002" y="2068514"/>
            <a:ext cx="11447875" cy="431800"/>
          </a:xfrm>
          <a:prstGeom prst="rect">
            <a:avLst/>
          </a:prstGeom>
        </p:spPr>
        <p:txBody>
          <a:bodyPr lIns="0" tIns="0" rIns="0" bIns="0"/>
          <a:lstStyle>
            <a:lvl1pPr marL="0" indent="0">
              <a:buNone/>
              <a:defRPr sz="1600" b="1" u="none"/>
            </a:lvl1pPr>
          </a:lstStyle>
          <a:p>
            <a:pPr lvl="0"/>
            <a:r>
              <a:rPr lang="en-GB" dirty="0" err="1"/>
              <a:t>Untertitel</a:t>
            </a:r>
            <a:endParaRPr lang="en-GB" dirty="0"/>
          </a:p>
        </p:txBody>
      </p:sp>
      <p:sp>
        <p:nvSpPr>
          <p:cNvPr id="4" name="Textfeld 3"/>
          <p:cNvSpPr txBox="1"/>
          <p:nvPr>
            <p:custDataLst>
              <p:tags r:id="rId2"/>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
        <p:nvSpPr>
          <p:cNvPr id="8" name="Title 1"/>
          <p:cNvSpPr>
            <a:spLocks noGrp="1"/>
          </p:cNvSpPr>
          <p:nvPr>
            <p:ph type="title"/>
          </p:nvPr>
        </p:nvSpPr>
        <p:spPr>
          <a:xfrm>
            <a:off x="252000" y="1566000"/>
            <a:ext cx="11448000" cy="504000"/>
          </a:xfrm>
          <a:prstGeom prst="rect">
            <a:avLst/>
          </a:prstGeom>
        </p:spPr>
        <p:txBody>
          <a:bodyPr lIns="0" tIns="0" rIns="0" bIns="0"/>
          <a:lstStyle>
            <a:lvl1pPr>
              <a:lnSpc>
                <a:spcPts val="2100"/>
              </a:lnSpc>
              <a:spcBef>
                <a:spcPts val="504"/>
              </a:spcBef>
              <a:defRPr/>
            </a:lvl1pPr>
          </a:lstStyle>
          <a:p>
            <a:r>
              <a:rPr lang="de-DE"/>
              <a:t>Titelmasterformat durch Klicken bearbeiten</a:t>
            </a:r>
            <a:endParaRPr lang="en-GB" dirty="0"/>
          </a:p>
        </p:txBody>
      </p:sp>
    </p:spTree>
    <p:extLst>
      <p:ext uri="{BB962C8B-B14F-4D97-AF65-F5344CB8AC3E}">
        <p14:creationId xmlns:p14="http://schemas.microsoft.com/office/powerpoint/2010/main" val="168353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edia top 2 Columns below">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250828" y="5272918"/>
            <a:ext cx="11449049" cy="320686"/>
          </a:xfrm>
          <a:prstGeom prst="rect">
            <a:avLst/>
          </a:prstGeom>
        </p:spPr>
        <p:txBody>
          <a:bodyPr lIns="0" tIns="0" rIns="0" bIns="0" anchor="b"/>
          <a:lstStyle>
            <a:lvl1pPr algn="l">
              <a:defRPr sz="2100" b="1"/>
            </a:lvl1pPr>
          </a:lstStyle>
          <a:p>
            <a:r>
              <a:rPr lang="de-DE"/>
              <a:t>Titelmasterformat durch Klicken bearbeiten</a:t>
            </a:r>
            <a:endParaRPr lang="en-GB" dirty="0"/>
          </a:p>
        </p:txBody>
      </p:sp>
      <p:sp>
        <p:nvSpPr>
          <p:cNvPr id="3" name="Bildplatzhalter 2"/>
          <p:cNvSpPr>
            <a:spLocks noGrp="1"/>
          </p:cNvSpPr>
          <p:nvPr>
            <p:ph type="pic" idx="1"/>
            <p:custDataLst>
              <p:tags r:id="rId2"/>
            </p:custDataLst>
          </p:nvPr>
        </p:nvSpPr>
        <p:spPr>
          <a:xfrm>
            <a:off x="250825" y="1565277"/>
            <a:ext cx="11449050" cy="3644240"/>
          </a:xfrm>
          <a:prstGeom prst="rect">
            <a:avLst/>
          </a:prstGeom>
        </p:spPr>
        <p:txBody>
          <a:bodyPr lIns="0" tIns="0" rIns="0" bIns="0" rtlCol="0">
            <a:noAutofit/>
          </a:bodyPr>
          <a:lstStyle>
            <a:lvl1pPr marL="0" indent="0">
              <a:buNone/>
              <a:defRPr sz="1600"/>
            </a:lvl1pPr>
            <a:lvl2pPr marL="457159" indent="0">
              <a:buNone/>
              <a:defRPr sz="2799"/>
            </a:lvl2pPr>
            <a:lvl3pPr marL="914316" indent="0">
              <a:buNone/>
              <a:defRPr sz="2399"/>
            </a:lvl3pPr>
            <a:lvl4pPr marL="1371475" indent="0">
              <a:buNone/>
              <a:defRPr sz="2000"/>
            </a:lvl4pPr>
            <a:lvl5pPr marL="1828634" indent="0">
              <a:buNone/>
              <a:defRPr sz="2000"/>
            </a:lvl5pPr>
            <a:lvl6pPr marL="2285793" indent="0">
              <a:buNone/>
              <a:defRPr sz="2000"/>
            </a:lvl6pPr>
            <a:lvl7pPr marL="2742950" indent="0">
              <a:buNone/>
              <a:defRPr sz="2000"/>
            </a:lvl7pPr>
            <a:lvl8pPr marL="3200109" indent="0">
              <a:buNone/>
              <a:defRPr sz="2000"/>
            </a:lvl8pPr>
            <a:lvl9pPr marL="3657268" indent="0">
              <a:buNone/>
              <a:defRPr sz="2000"/>
            </a:lvl9pPr>
          </a:lstStyle>
          <a:p>
            <a:pPr lvl="0"/>
            <a:r>
              <a:rPr lang="de-DE" noProof="0"/>
              <a:t>Bild durch Klicken auf Symbol hinzufügen</a:t>
            </a:r>
            <a:endParaRPr lang="en-GB" noProof="0" dirty="0"/>
          </a:p>
        </p:txBody>
      </p:sp>
      <p:sp>
        <p:nvSpPr>
          <p:cNvPr id="4" name="Textplatzhalter 3"/>
          <p:cNvSpPr>
            <a:spLocks noGrp="1"/>
          </p:cNvSpPr>
          <p:nvPr>
            <p:ph type="body" sz="half" idx="2"/>
            <p:custDataLst>
              <p:tags r:id="rId3"/>
            </p:custDataLst>
          </p:nvPr>
        </p:nvSpPr>
        <p:spPr>
          <a:xfrm>
            <a:off x="250825" y="5657007"/>
            <a:ext cx="5616575" cy="840632"/>
          </a:xfrm>
          <a:prstGeom prst="rect">
            <a:avLst/>
          </a:prstGeom>
        </p:spPr>
        <p:txBody>
          <a:bodyPr lIns="0" tIns="0" rIns="0" bIns="0"/>
          <a:lstStyle>
            <a:lvl1pPr marL="0" indent="0">
              <a:lnSpc>
                <a:spcPts val="1900"/>
              </a:lnSpc>
              <a:buNone/>
              <a:defRPr sz="1600"/>
            </a:lvl1pPr>
            <a:lvl2pPr marL="457159" indent="0">
              <a:buNone/>
              <a:defRPr sz="1200"/>
            </a:lvl2pPr>
            <a:lvl3pPr marL="914316" indent="0">
              <a:buNone/>
              <a:defRPr sz="1000"/>
            </a:lvl3pPr>
            <a:lvl4pPr marL="1371475" indent="0">
              <a:buNone/>
              <a:defRPr sz="900"/>
            </a:lvl4pPr>
            <a:lvl5pPr marL="1828634" indent="0">
              <a:buNone/>
              <a:defRPr sz="900"/>
            </a:lvl5pPr>
            <a:lvl6pPr marL="2285793" indent="0">
              <a:buNone/>
              <a:defRPr sz="900"/>
            </a:lvl6pPr>
            <a:lvl7pPr marL="2742950" indent="0">
              <a:buNone/>
              <a:defRPr sz="900"/>
            </a:lvl7pPr>
            <a:lvl8pPr marL="3200109" indent="0">
              <a:buNone/>
              <a:defRPr sz="900"/>
            </a:lvl8pPr>
            <a:lvl9pPr marL="3657268" indent="0">
              <a:buNone/>
              <a:defRPr sz="900"/>
            </a:lvl9pPr>
          </a:lstStyle>
          <a:p>
            <a:pPr lvl="0"/>
            <a:r>
              <a:rPr lang="de-DE"/>
              <a:t>Textmasterformat bearbeiten</a:t>
            </a:r>
          </a:p>
        </p:txBody>
      </p:sp>
      <p:sp>
        <p:nvSpPr>
          <p:cNvPr id="7" name="Textfeld 6"/>
          <p:cNvSpPr txBox="1"/>
          <p:nvPr>
            <p:custDataLst>
              <p:tags r:id="rId4"/>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
        <p:nvSpPr>
          <p:cNvPr id="8" name="Textplatzhalter 3"/>
          <p:cNvSpPr>
            <a:spLocks noGrp="1"/>
          </p:cNvSpPr>
          <p:nvPr>
            <p:ph type="body" sz="half" idx="10"/>
            <p:custDataLst>
              <p:tags r:id="rId5"/>
            </p:custDataLst>
          </p:nvPr>
        </p:nvSpPr>
        <p:spPr>
          <a:xfrm>
            <a:off x="6078488" y="5657005"/>
            <a:ext cx="5616575" cy="840633"/>
          </a:xfrm>
          <a:prstGeom prst="rect">
            <a:avLst/>
          </a:prstGeom>
        </p:spPr>
        <p:txBody>
          <a:bodyPr lIns="0" tIns="0" rIns="0" bIns="0"/>
          <a:lstStyle>
            <a:lvl1pPr marL="0" indent="0">
              <a:lnSpc>
                <a:spcPts val="1900"/>
              </a:lnSpc>
              <a:buNone/>
              <a:defRPr sz="1600"/>
            </a:lvl1pPr>
            <a:lvl2pPr marL="457159" indent="0">
              <a:buNone/>
              <a:defRPr sz="1200"/>
            </a:lvl2pPr>
            <a:lvl3pPr marL="914316" indent="0">
              <a:buNone/>
              <a:defRPr sz="1000"/>
            </a:lvl3pPr>
            <a:lvl4pPr marL="1371475" indent="0">
              <a:buNone/>
              <a:defRPr sz="900"/>
            </a:lvl4pPr>
            <a:lvl5pPr marL="1828634" indent="0">
              <a:buNone/>
              <a:defRPr sz="900"/>
            </a:lvl5pPr>
            <a:lvl6pPr marL="2285793" indent="0">
              <a:buNone/>
              <a:defRPr sz="900"/>
            </a:lvl6pPr>
            <a:lvl7pPr marL="2742950" indent="0">
              <a:buNone/>
              <a:defRPr sz="900"/>
            </a:lvl7pPr>
            <a:lvl8pPr marL="3200109" indent="0">
              <a:buNone/>
              <a:defRPr sz="900"/>
            </a:lvl8pPr>
            <a:lvl9pPr marL="3657268" indent="0">
              <a:buNone/>
              <a:defRPr sz="900"/>
            </a:lvl9pPr>
          </a:lstStyle>
          <a:p>
            <a:pPr lvl="0"/>
            <a:r>
              <a:rPr lang="de-DE"/>
              <a:t>Textmasterformat bearbeiten</a:t>
            </a:r>
          </a:p>
        </p:txBody>
      </p:sp>
    </p:spTree>
    <p:extLst>
      <p:ext uri="{BB962C8B-B14F-4D97-AF65-F5344CB8AC3E}">
        <p14:creationId xmlns:p14="http://schemas.microsoft.com/office/powerpoint/2010/main" val="307334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ference Lines">
    <p:spTree>
      <p:nvGrpSpPr>
        <p:cNvPr id="1" name=""/>
        <p:cNvGrpSpPr/>
        <p:nvPr/>
      </p:nvGrpSpPr>
      <p:grpSpPr>
        <a:xfrm>
          <a:off x="0" y="0"/>
          <a:ext cx="0" cy="0"/>
          <a:chOff x="0" y="0"/>
          <a:chExt cx="0" cy="0"/>
        </a:xfrm>
      </p:grpSpPr>
      <p:sp>
        <p:nvSpPr>
          <p:cNvPr id="4" name="Textfeld 3"/>
          <p:cNvSpPr txBox="1"/>
          <p:nvPr>
            <p:custDataLst>
              <p:tags r:id="rId1"/>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cxnSp>
        <p:nvCxnSpPr>
          <p:cNvPr id="3" name="Gerader Verbinder 2"/>
          <p:cNvCxnSpPr/>
          <p:nvPr/>
        </p:nvCxnSpPr>
        <p:spPr>
          <a:xfrm>
            <a:off x="250825" y="1"/>
            <a:ext cx="0" cy="6729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3960000" y="1"/>
            <a:ext cx="0" cy="6729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4175126" y="1"/>
            <a:ext cx="0" cy="6729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867400" y="1"/>
            <a:ext cx="0" cy="6729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6086476" y="1"/>
            <a:ext cx="0" cy="6729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7775574" y="1"/>
            <a:ext cx="0" cy="6729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7992000" y="1"/>
            <a:ext cx="0" cy="6729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2" y="1565276"/>
            <a:ext cx="1195070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H="1">
            <a:off x="2" y="2068513"/>
            <a:ext cx="1195070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H="1">
            <a:off x="-1" y="2500313"/>
            <a:ext cx="1195070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H="1">
            <a:off x="-1" y="4408488"/>
            <a:ext cx="1195070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flipH="1">
            <a:off x="-1" y="4660900"/>
            <a:ext cx="1195070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flipH="1">
            <a:off x="-1" y="6497638"/>
            <a:ext cx="1195070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11699875" y="1"/>
            <a:ext cx="0" cy="67294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00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B2CC0B7-0A21-41B1-90F9-392BC00E5AD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395" imgH="394" progId="TCLayout.ActiveDocument.1">
                  <p:embed/>
                </p:oleObj>
              </mc:Choice>
              <mc:Fallback>
                <p:oleObj name="think-cell Folie" r:id="rId5" imgW="395" imgH="394" progId="TCLayout.ActiveDocument.1">
                  <p:embed/>
                  <p:pic>
                    <p:nvPicPr>
                      <p:cNvPr id="6" name="Objekt 5" hidden="1">
                        <a:extLst>
                          <a:ext uri="{FF2B5EF4-FFF2-40B4-BE49-F238E27FC236}">
                            <a16:creationId xmlns:a16="http://schemas.microsoft.com/office/drawing/2014/main" id="{FB2CC0B7-0A21-41B1-90F9-392BC00E5AD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30016833-FF7E-4D5C-B40B-DF2C26A0BAF9}"/>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dirty="0">
              <a:latin typeface="MetaPlusLF" panose="02000503060000020004" pitchFamily="2" charset="0"/>
              <a:ea typeface="+mj-ea"/>
              <a:cs typeface="+mj-cs"/>
              <a:sym typeface="MetaPlusLF" panose="02000503060000020004" pitchFamily="2" charset="0"/>
            </a:endParaRPr>
          </a:p>
        </p:txBody>
      </p:sp>
      <p:sp>
        <p:nvSpPr>
          <p:cNvPr id="2" name="Titel 1"/>
          <p:cNvSpPr>
            <a:spLocks noGrp="1"/>
          </p:cNvSpPr>
          <p:nvPr>
            <p:ph type="ctrTitle" hasCustomPrompt="1"/>
          </p:nvPr>
        </p:nvSpPr>
        <p:spPr>
          <a:xfrm>
            <a:off x="329350" y="1713263"/>
            <a:ext cx="11287295" cy="353250"/>
          </a:xfrm>
          <a:prstGeom prst="rect">
            <a:avLst/>
          </a:prstGeom>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Untertitel 2"/>
          <p:cNvSpPr>
            <a:spLocks noGrp="1"/>
          </p:cNvSpPr>
          <p:nvPr>
            <p:ph type="subTitle" idx="1" hasCustomPrompt="1"/>
          </p:nvPr>
        </p:nvSpPr>
        <p:spPr>
          <a:xfrm>
            <a:off x="329350" y="2204280"/>
            <a:ext cx="11287295" cy="1719739"/>
          </a:xfrm>
          <a:prstGeom prst="rect">
            <a:avLst/>
          </a:prstGeo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Formatvorlage</a:t>
            </a:r>
            <a:r>
              <a:rPr lang="en-US" dirty="0"/>
              <a:t> des </a:t>
            </a:r>
            <a:r>
              <a:rPr lang="en-US" dirty="0" err="1"/>
              <a:t>Untertitelmasters</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4" name="Foliennummernplatzhalter 5"/>
          <p:cNvSpPr>
            <a:spLocks noGrp="1"/>
          </p:cNvSpPr>
          <p:nvPr>
            <p:ph type="sldNum" sz="quarter" idx="10"/>
          </p:nvPr>
        </p:nvSpPr>
        <p:spPr>
          <a:xfrm>
            <a:off x="11546119" y="6601679"/>
            <a:ext cx="163907" cy="88791"/>
          </a:xfrm>
          <a:prstGeom prst="rect">
            <a:avLst/>
          </a:prstGeom>
        </p:spPr>
        <p:txBody>
          <a:bodyPr/>
          <a:lstStyle>
            <a:lvl1pPr>
              <a:defRPr/>
            </a:lvl1pPr>
          </a:lstStyle>
          <a:p>
            <a:pPr>
              <a:defRPr/>
            </a:pPr>
            <a:fld id="{937B327F-BCDD-4C99-BAA2-9881A1D7A056}" type="slidenum">
              <a:rPr lang="en-US" smtClean="0">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2995687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A943AE-7DE8-44C3-9D37-E451DA721BC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395" imgH="394" progId="TCLayout.ActiveDocument.1">
                  <p:embed/>
                </p:oleObj>
              </mc:Choice>
              <mc:Fallback>
                <p:oleObj name="think-cell Folie" r:id="rId5" imgW="395" imgH="394" progId="TCLayout.ActiveDocument.1">
                  <p:embed/>
                  <p:pic>
                    <p:nvPicPr>
                      <p:cNvPr id="6" name="Objekt 5" hidden="1">
                        <a:extLst>
                          <a:ext uri="{FF2B5EF4-FFF2-40B4-BE49-F238E27FC236}">
                            <a16:creationId xmlns:a16="http://schemas.microsoft.com/office/drawing/2014/main" id="{95A943AE-7DE8-44C3-9D37-E451DA721BC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206EDC8B-792A-4DC4-A26F-8D2E3D89B887}"/>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dirty="0">
              <a:latin typeface="MetaPlusLF" panose="02000503060000020004" pitchFamily="2" charset="0"/>
              <a:ea typeface="+mj-ea"/>
              <a:cs typeface="+mj-cs"/>
              <a:sym typeface="MetaPlusLF" panose="02000503060000020004" pitchFamily="2" charset="0"/>
            </a:endParaRPr>
          </a:p>
        </p:txBody>
      </p:sp>
      <p:sp>
        <p:nvSpPr>
          <p:cNvPr id="2" name="Titel 1"/>
          <p:cNvSpPr>
            <a:spLocks noGrp="1"/>
          </p:cNvSpPr>
          <p:nvPr>
            <p:ph type="title" hasCustomPrompt="1"/>
          </p:nvPr>
        </p:nvSpPr>
        <p:spPr>
          <a:xfrm>
            <a:off x="329890" y="1713509"/>
            <a:ext cx="11286772" cy="353606"/>
          </a:xfrm>
          <a:prstGeom prst="rect">
            <a:avLst/>
          </a:prstGeom>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Inhaltsplatzhalter 2"/>
          <p:cNvSpPr>
            <a:spLocks noGrp="1"/>
          </p:cNvSpPr>
          <p:nvPr>
            <p:ph idx="1" hasCustomPrompt="1"/>
          </p:nvPr>
        </p:nvSpPr>
        <p:spPr>
          <a:xfrm>
            <a:off x="329890" y="2204195"/>
            <a:ext cx="11286772" cy="4288443"/>
          </a:xfrm>
          <a:prstGeom prst="rect">
            <a:avLst/>
          </a:prstGeom>
        </p:spPr>
        <p:txBody>
          <a:bodyPr/>
          <a:lstStyle/>
          <a:p>
            <a:pPr lvl="0"/>
            <a:r>
              <a:rPr lang="en-US" dirty="0" err="1"/>
              <a:t>Textmasterformate</a:t>
            </a:r>
            <a:r>
              <a:rPr lang="en-US" dirty="0"/>
              <a:t> </a:t>
            </a:r>
            <a:r>
              <a:rPr lang="en-US" dirty="0" err="1"/>
              <a:t>durch</a:t>
            </a:r>
            <a:r>
              <a:rPr lang="en-US" dirty="0"/>
              <a:t> </a:t>
            </a:r>
            <a:r>
              <a:rPr lang="en-US" dirty="0" err="1"/>
              <a:t>Klicken</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4" name="Foliennummernplatzhalter 5"/>
          <p:cNvSpPr>
            <a:spLocks noGrp="1"/>
          </p:cNvSpPr>
          <p:nvPr>
            <p:ph type="sldNum" sz="quarter" idx="10"/>
          </p:nvPr>
        </p:nvSpPr>
        <p:spPr>
          <a:xfrm>
            <a:off x="11546119" y="6601679"/>
            <a:ext cx="163907" cy="88791"/>
          </a:xfrm>
          <a:prstGeom prst="rect">
            <a:avLst/>
          </a:prstGeom>
        </p:spPr>
        <p:txBody>
          <a:bodyPr/>
          <a:lstStyle>
            <a:lvl1pPr>
              <a:defRPr/>
            </a:lvl1pPr>
          </a:lstStyle>
          <a:p>
            <a:pPr>
              <a:defRPr/>
            </a:pPr>
            <a:fld id="{A8CB252E-17B2-4916-BC68-93A08283CBC6}" type="slidenum">
              <a:rPr lang="en-US" smtClean="0"/>
              <a:pPr>
                <a:defRPr/>
              </a:pPr>
              <a:t>‹Nr.›</a:t>
            </a:fld>
            <a:endParaRPr lang="en-US" dirty="0"/>
          </a:p>
        </p:txBody>
      </p:sp>
    </p:spTree>
    <p:extLst>
      <p:ext uri="{BB962C8B-B14F-4D97-AF65-F5344CB8AC3E}">
        <p14:creationId xmlns:p14="http://schemas.microsoft.com/office/powerpoint/2010/main" val="5889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esentation Tit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BDD146A-1DDF-449E-A2B0-C477D3D5DFFF}"/>
              </a:ext>
            </a:extLst>
          </p:cNvPr>
          <p:cNvGraphicFramePr>
            <a:graphicFrameLocks noChangeAspect="1"/>
          </p:cNvGraphicFramePr>
          <p:nvPr userDrawn="1">
            <p:custDataLst>
              <p:tags r:id="rId2"/>
            </p:custDataLst>
            <p:extLst>
              <p:ext uri="{D42A27DB-BD31-4B8C-83A1-F6EECF244321}">
                <p14:modId xmlns:p14="http://schemas.microsoft.com/office/powerpoint/2010/main" val="2285308740"/>
              </p:ext>
            </p:extLst>
          </p:nvPr>
        </p:nvGraphicFramePr>
        <p:xfrm>
          <a:off x="1556" y="1558"/>
          <a:ext cx="1557" cy="1558"/>
        </p:xfrm>
        <a:graphic>
          <a:graphicData uri="http://schemas.openxmlformats.org/presentationml/2006/ole">
            <mc:AlternateContent xmlns:mc="http://schemas.openxmlformats.org/markup-compatibility/2006">
              <mc:Choice xmlns:v="urn:schemas-microsoft-com:vml" Requires="v">
                <p:oleObj spid="_x0000_s3074" name="think-cell Folie" r:id="rId7" imgW="395" imgH="394" progId="TCLayout.ActiveDocument.1">
                  <p:embed/>
                </p:oleObj>
              </mc:Choice>
              <mc:Fallback>
                <p:oleObj name="think-cell Folie" r:id="rId7" imgW="395" imgH="394" progId="TCLayout.ActiveDocument.1">
                  <p:embed/>
                  <p:pic>
                    <p:nvPicPr>
                      <p:cNvPr id="3" name="Objekt 2" hidden="1">
                        <a:extLst>
                          <a:ext uri="{FF2B5EF4-FFF2-40B4-BE49-F238E27FC236}">
                            <a16:creationId xmlns:a16="http://schemas.microsoft.com/office/drawing/2014/main" id="{EBDD146A-1DDF-449E-A2B0-C477D3D5DFFF}"/>
                          </a:ext>
                        </a:extLst>
                      </p:cNvPr>
                      <p:cNvPicPr/>
                      <p:nvPr/>
                    </p:nvPicPr>
                    <p:blipFill>
                      <a:blip r:embed="rId8"/>
                      <a:stretch>
                        <a:fillRect/>
                      </a:stretch>
                    </p:blipFill>
                    <p:spPr>
                      <a:xfrm>
                        <a:off x="1556" y="1558"/>
                        <a:ext cx="1557" cy="155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AC3FF7C-6F1F-4F87-86D6-30D63C9C628C}"/>
              </a:ext>
            </a:extLst>
          </p:cNvPr>
          <p:cNvSpPr/>
          <p:nvPr userDrawn="1">
            <p:custDataLst>
              <p:tags r:id="rId3"/>
            </p:custDataLst>
          </p:nvPr>
        </p:nvSpPr>
        <p:spPr>
          <a:xfrm>
            <a:off x="0" y="0"/>
            <a:ext cx="155608" cy="155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98" b="1" i="0" baseline="0" dirty="0">
              <a:latin typeface="MetaPlusLF" panose="02000503060000020004" pitchFamily="2" charset="0"/>
              <a:ea typeface="+mj-ea"/>
              <a:cs typeface="+mj-cs"/>
              <a:sym typeface="MetaPlusLF" panose="02000503060000020004" pitchFamily="2" charset="0"/>
            </a:endParaRPr>
          </a:p>
        </p:txBody>
      </p:sp>
      <p:sp>
        <p:nvSpPr>
          <p:cNvPr id="7" name="Textplatzhalter 9"/>
          <p:cNvSpPr>
            <a:spLocks noGrp="1"/>
          </p:cNvSpPr>
          <p:nvPr>
            <p:ph type="body" sz="quarter" idx="12" hasCustomPrompt="1"/>
            <p:custDataLst>
              <p:tags r:id="rId4"/>
            </p:custDataLst>
          </p:nvPr>
        </p:nvSpPr>
        <p:spPr>
          <a:xfrm>
            <a:off x="252004" y="2068515"/>
            <a:ext cx="11447875" cy="431800"/>
          </a:xfrm>
          <a:prstGeom prst="rect">
            <a:avLst/>
          </a:prstGeom>
        </p:spPr>
        <p:txBody>
          <a:bodyPr lIns="0" tIns="0" rIns="0" bIns="0"/>
          <a:lstStyle>
            <a:lvl1pPr marL="0" indent="0">
              <a:buNone/>
              <a:defRPr sz="1597" b="1" u="none"/>
            </a:lvl1pPr>
          </a:lstStyle>
          <a:p>
            <a:pPr lvl="0"/>
            <a:r>
              <a:rPr lang="en-US"/>
              <a:t>Untertitel</a:t>
            </a:r>
            <a:endParaRPr lang="en-US" dirty="0"/>
          </a:p>
        </p:txBody>
      </p:sp>
      <p:sp>
        <p:nvSpPr>
          <p:cNvPr id="4" name="Textfeld 3"/>
          <p:cNvSpPr txBox="1"/>
          <p:nvPr>
            <p:custDataLst>
              <p:tags r:id="rId5"/>
            </p:custDataLst>
          </p:nvPr>
        </p:nvSpPr>
        <p:spPr>
          <a:xfrm>
            <a:off x="11483965" y="6529363"/>
            <a:ext cx="504056" cy="200055"/>
          </a:xfrm>
          <a:prstGeom prst="rect">
            <a:avLst/>
          </a:prstGeom>
          <a:noFill/>
        </p:spPr>
        <p:txBody>
          <a:bodyPr wrap="square" rtlCol="0">
            <a:spAutoFit/>
          </a:bodyPr>
          <a:lstStyle/>
          <a:p>
            <a:fld id="{C5E8B2E1-21AB-4E55-9905-30660C1783F6}" type="slidenum">
              <a:rPr lang="en-US" sz="698" smtClean="0">
                <a:latin typeface="+mn-lt"/>
              </a:rPr>
              <a:pPr/>
              <a:t>‹Nr.›</a:t>
            </a:fld>
            <a:endParaRPr lang="en-US" sz="698" dirty="0">
              <a:latin typeface="+mn-lt"/>
            </a:endParaRPr>
          </a:p>
        </p:txBody>
      </p:sp>
      <p:sp>
        <p:nvSpPr>
          <p:cNvPr id="8" name="Title 1"/>
          <p:cNvSpPr>
            <a:spLocks noGrp="1"/>
          </p:cNvSpPr>
          <p:nvPr>
            <p:ph type="title" hasCustomPrompt="1"/>
          </p:nvPr>
        </p:nvSpPr>
        <p:spPr>
          <a:xfrm>
            <a:off x="252000" y="1566000"/>
            <a:ext cx="11448000" cy="504000"/>
          </a:xfrm>
          <a:prstGeom prst="rect">
            <a:avLst/>
          </a:prstGeom>
        </p:spPr>
        <p:txBody>
          <a:bodyPr lIns="0" tIns="0" rIns="0" bIns="0"/>
          <a:lstStyle>
            <a:lvl1pPr>
              <a:lnSpc>
                <a:spcPts val="2096"/>
              </a:lnSpc>
              <a:spcBef>
                <a:spcPts val="503"/>
              </a:spcBef>
              <a:defRPr/>
            </a:lvl1pPr>
          </a:lstStyle>
          <a:p>
            <a:r>
              <a:rPr lang="en-US"/>
              <a:t>Titelmasterformat durch Klicken bearbeiten</a:t>
            </a:r>
            <a:endParaRPr lang="en-US" dirty="0"/>
          </a:p>
        </p:txBody>
      </p:sp>
    </p:spTree>
    <p:extLst>
      <p:ext uri="{BB962C8B-B14F-4D97-AF65-F5344CB8AC3E}">
        <p14:creationId xmlns:p14="http://schemas.microsoft.com/office/powerpoint/2010/main" val="145161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Presentation Tit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E515153-DB5A-4A65-8215-44969E6E728F}"/>
              </a:ext>
            </a:extLst>
          </p:cNvPr>
          <p:cNvGraphicFramePr>
            <a:graphicFrameLocks noChangeAspect="1"/>
          </p:cNvGraphicFramePr>
          <p:nvPr userDrawn="1">
            <p:custDataLst>
              <p:tags r:id="rId2"/>
            </p:custDataLst>
            <p:extLst>
              <p:ext uri="{D42A27DB-BD31-4B8C-83A1-F6EECF244321}">
                <p14:modId xmlns:p14="http://schemas.microsoft.com/office/powerpoint/2010/main" val="3670934718"/>
              </p:ext>
            </p:extLst>
          </p:nvPr>
        </p:nvGraphicFramePr>
        <p:xfrm>
          <a:off x="1556" y="1558"/>
          <a:ext cx="1557" cy="1558"/>
        </p:xfrm>
        <a:graphic>
          <a:graphicData uri="http://schemas.openxmlformats.org/presentationml/2006/ole">
            <mc:AlternateContent xmlns:mc="http://schemas.openxmlformats.org/markup-compatibility/2006">
              <mc:Choice xmlns:v="urn:schemas-microsoft-com:vml" Requires="v">
                <p:oleObj spid="_x0000_s4098" name="think-cell Folie" r:id="rId7" imgW="395" imgH="394" progId="TCLayout.ActiveDocument.1">
                  <p:embed/>
                </p:oleObj>
              </mc:Choice>
              <mc:Fallback>
                <p:oleObj name="think-cell Folie" r:id="rId7" imgW="395" imgH="394" progId="TCLayout.ActiveDocument.1">
                  <p:embed/>
                  <p:pic>
                    <p:nvPicPr>
                      <p:cNvPr id="3" name="Objekt 2" hidden="1">
                        <a:extLst>
                          <a:ext uri="{FF2B5EF4-FFF2-40B4-BE49-F238E27FC236}">
                            <a16:creationId xmlns:a16="http://schemas.microsoft.com/office/drawing/2014/main" id="{4E515153-DB5A-4A65-8215-44969E6E728F}"/>
                          </a:ext>
                        </a:extLst>
                      </p:cNvPr>
                      <p:cNvPicPr/>
                      <p:nvPr/>
                    </p:nvPicPr>
                    <p:blipFill>
                      <a:blip r:embed="rId8"/>
                      <a:stretch>
                        <a:fillRect/>
                      </a:stretch>
                    </p:blipFill>
                    <p:spPr>
                      <a:xfrm>
                        <a:off x="1556" y="1558"/>
                        <a:ext cx="1557" cy="155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764F3A53-4EB2-42F9-A06C-2A4530582CDE}"/>
              </a:ext>
            </a:extLst>
          </p:cNvPr>
          <p:cNvSpPr/>
          <p:nvPr userDrawn="1">
            <p:custDataLst>
              <p:tags r:id="rId3"/>
            </p:custDataLst>
          </p:nvPr>
        </p:nvSpPr>
        <p:spPr>
          <a:xfrm>
            <a:off x="0" y="0"/>
            <a:ext cx="155608" cy="155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98" b="1" i="0" baseline="0" dirty="0">
              <a:latin typeface="MetaPlusLF" panose="02000503060000020004" pitchFamily="2" charset="0"/>
              <a:ea typeface="+mj-ea"/>
              <a:cs typeface="+mj-cs"/>
              <a:sym typeface="MetaPlusLF" panose="02000503060000020004" pitchFamily="2" charset="0"/>
            </a:endParaRPr>
          </a:p>
        </p:txBody>
      </p:sp>
      <p:sp>
        <p:nvSpPr>
          <p:cNvPr id="7" name="Textplatzhalter 9"/>
          <p:cNvSpPr>
            <a:spLocks noGrp="1"/>
          </p:cNvSpPr>
          <p:nvPr>
            <p:ph type="body" sz="quarter" idx="12" hasCustomPrompt="1"/>
            <p:custDataLst>
              <p:tags r:id="rId4"/>
            </p:custDataLst>
          </p:nvPr>
        </p:nvSpPr>
        <p:spPr>
          <a:xfrm>
            <a:off x="252003" y="2068515"/>
            <a:ext cx="11447875" cy="431800"/>
          </a:xfrm>
          <a:prstGeom prst="rect">
            <a:avLst/>
          </a:prstGeom>
        </p:spPr>
        <p:txBody>
          <a:bodyPr lIns="0" tIns="0" rIns="0" bIns="0"/>
          <a:lstStyle>
            <a:lvl1pPr marL="0" indent="0">
              <a:buNone/>
              <a:defRPr sz="1599" b="1" u="none"/>
            </a:lvl1pPr>
          </a:lstStyle>
          <a:p>
            <a:pPr lvl="0"/>
            <a:r>
              <a:rPr lang="en-US"/>
              <a:t>Untertitel</a:t>
            </a:r>
            <a:endParaRPr lang="en-US" dirty="0"/>
          </a:p>
        </p:txBody>
      </p:sp>
      <p:sp>
        <p:nvSpPr>
          <p:cNvPr id="4" name="Textfeld 3"/>
          <p:cNvSpPr txBox="1"/>
          <p:nvPr>
            <p:custDataLst>
              <p:tags r:id="rId5"/>
            </p:custDataLst>
          </p:nvPr>
        </p:nvSpPr>
        <p:spPr>
          <a:xfrm>
            <a:off x="11483965" y="6529361"/>
            <a:ext cx="504056" cy="202043"/>
          </a:xfrm>
          <a:prstGeom prst="rect">
            <a:avLst/>
          </a:prstGeom>
          <a:noFill/>
        </p:spPr>
        <p:txBody>
          <a:bodyPr wrap="square" rtlCol="0">
            <a:spAutoFit/>
          </a:bodyPr>
          <a:lstStyle/>
          <a:p>
            <a:fld id="{C5E8B2E1-21AB-4E55-9905-30660C1783F6}" type="slidenum">
              <a:rPr lang="en-US" sz="699" smtClean="0">
                <a:latin typeface="+mn-lt"/>
              </a:rPr>
              <a:pPr/>
              <a:t>‹Nr.›</a:t>
            </a:fld>
            <a:endParaRPr lang="en-US" sz="699" dirty="0">
              <a:latin typeface="+mn-lt"/>
            </a:endParaRPr>
          </a:p>
        </p:txBody>
      </p:sp>
      <p:sp>
        <p:nvSpPr>
          <p:cNvPr id="8" name="Title 1"/>
          <p:cNvSpPr>
            <a:spLocks noGrp="1"/>
          </p:cNvSpPr>
          <p:nvPr>
            <p:ph type="title" hasCustomPrompt="1"/>
          </p:nvPr>
        </p:nvSpPr>
        <p:spPr>
          <a:xfrm>
            <a:off x="252000" y="1566000"/>
            <a:ext cx="11448000" cy="504000"/>
          </a:xfrm>
          <a:prstGeom prst="rect">
            <a:avLst/>
          </a:prstGeom>
        </p:spPr>
        <p:txBody>
          <a:bodyPr lIns="0" tIns="0" rIns="0" bIns="0"/>
          <a:lstStyle>
            <a:lvl1pPr>
              <a:lnSpc>
                <a:spcPts val="2098"/>
              </a:lnSpc>
              <a:spcBef>
                <a:spcPts val="504"/>
              </a:spcBef>
              <a:defRPr/>
            </a:lvl1pPr>
          </a:lstStyle>
          <a:p>
            <a:r>
              <a:rPr lang="en-US"/>
              <a:t>Titelmasterformat durch Klicken bearbeiten</a:t>
            </a:r>
            <a:endParaRPr lang="en-US" dirty="0"/>
          </a:p>
        </p:txBody>
      </p:sp>
    </p:spTree>
    <p:extLst>
      <p:ext uri="{BB962C8B-B14F-4D97-AF65-F5344CB8AC3E}">
        <p14:creationId xmlns:p14="http://schemas.microsoft.com/office/powerpoint/2010/main" val="34767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Presentation Tit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3DF644D-E28E-449E-AA45-36ADC5DEED98}"/>
              </a:ext>
            </a:extLst>
          </p:cNvPr>
          <p:cNvGraphicFramePr>
            <a:graphicFrameLocks noChangeAspect="1"/>
          </p:cNvGraphicFramePr>
          <p:nvPr userDrawn="1">
            <p:custDataLst>
              <p:tags r:id="rId2"/>
            </p:custDataLst>
            <p:extLst>
              <p:ext uri="{D42A27DB-BD31-4B8C-83A1-F6EECF244321}">
                <p14:modId xmlns:p14="http://schemas.microsoft.com/office/powerpoint/2010/main" val="785642961"/>
              </p:ext>
            </p:extLst>
          </p:nvPr>
        </p:nvGraphicFramePr>
        <p:xfrm>
          <a:off x="1556" y="1558"/>
          <a:ext cx="1557" cy="1558"/>
        </p:xfrm>
        <a:graphic>
          <a:graphicData uri="http://schemas.openxmlformats.org/presentationml/2006/ole">
            <mc:AlternateContent xmlns:mc="http://schemas.openxmlformats.org/markup-compatibility/2006">
              <mc:Choice xmlns:v="urn:schemas-microsoft-com:vml" Requires="v">
                <p:oleObj spid="_x0000_s5122" name="think-cell Folie" r:id="rId7" imgW="395" imgH="394" progId="TCLayout.ActiveDocument.1">
                  <p:embed/>
                </p:oleObj>
              </mc:Choice>
              <mc:Fallback>
                <p:oleObj name="think-cell Folie" r:id="rId7" imgW="395" imgH="394" progId="TCLayout.ActiveDocument.1">
                  <p:embed/>
                  <p:pic>
                    <p:nvPicPr>
                      <p:cNvPr id="3" name="Objekt 2" hidden="1">
                        <a:extLst>
                          <a:ext uri="{FF2B5EF4-FFF2-40B4-BE49-F238E27FC236}">
                            <a16:creationId xmlns:a16="http://schemas.microsoft.com/office/drawing/2014/main" id="{B3DF644D-E28E-449E-AA45-36ADC5DEED98}"/>
                          </a:ext>
                        </a:extLst>
                      </p:cNvPr>
                      <p:cNvPicPr/>
                      <p:nvPr/>
                    </p:nvPicPr>
                    <p:blipFill>
                      <a:blip r:embed="rId8"/>
                      <a:stretch>
                        <a:fillRect/>
                      </a:stretch>
                    </p:blipFill>
                    <p:spPr>
                      <a:xfrm>
                        <a:off x="1556" y="1558"/>
                        <a:ext cx="1557" cy="155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0A3BFF8-2976-482C-B055-687FE342F5C5}"/>
              </a:ext>
            </a:extLst>
          </p:cNvPr>
          <p:cNvSpPr/>
          <p:nvPr userDrawn="1">
            <p:custDataLst>
              <p:tags r:id="rId3"/>
            </p:custDataLst>
          </p:nvPr>
        </p:nvSpPr>
        <p:spPr>
          <a:xfrm>
            <a:off x="0" y="0"/>
            <a:ext cx="155608" cy="155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98" b="1" i="0" baseline="0" dirty="0">
              <a:latin typeface="MetaPlusLF" panose="02000503060000020004" pitchFamily="2" charset="0"/>
              <a:ea typeface="+mj-ea"/>
              <a:cs typeface="+mj-cs"/>
              <a:sym typeface="MetaPlusLF" panose="02000503060000020004" pitchFamily="2" charset="0"/>
            </a:endParaRPr>
          </a:p>
        </p:txBody>
      </p:sp>
      <p:sp>
        <p:nvSpPr>
          <p:cNvPr id="7" name="Textplatzhalter 9"/>
          <p:cNvSpPr>
            <a:spLocks noGrp="1"/>
          </p:cNvSpPr>
          <p:nvPr>
            <p:ph type="body" sz="quarter" idx="12" hasCustomPrompt="1"/>
            <p:custDataLst>
              <p:tags r:id="rId4"/>
            </p:custDataLst>
          </p:nvPr>
        </p:nvSpPr>
        <p:spPr>
          <a:xfrm>
            <a:off x="252003" y="2068515"/>
            <a:ext cx="11447876" cy="431800"/>
          </a:xfrm>
          <a:prstGeom prst="rect">
            <a:avLst/>
          </a:prstGeom>
        </p:spPr>
        <p:txBody>
          <a:bodyPr lIns="0" tIns="0" rIns="0" bIns="0"/>
          <a:lstStyle>
            <a:lvl1pPr marL="0" indent="0">
              <a:buNone/>
              <a:defRPr sz="1599" b="1" u="none"/>
            </a:lvl1pPr>
          </a:lstStyle>
          <a:p>
            <a:pPr lvl="0"/>
            <a:r>
              <a:rPr lang="en-US"/>
              <a:t>Untertitel</a:t>
            </a:r>
            <a:endParaRPr lang="en-US" dirty="0"/>
          </a:p>
        </p:txBody>
      </p:sp>
      <p:sp>
        <p:nvSpPr>
          <p:cNvPr id="4" name="Textfeld 3"/>
          <p:cNvSpPr txBox="1"/>
          <p:nvPr>
            <p:custDataLst>
              <p:tags r:id="rId5"/>
            </p:custDataLst>
          </p:nvPr>
        </p:nvSpPr>
        <p:spPr>
          <a:xfrm>
            <a:off x="11483965" y="6529362"/>
            <a:ext cx="504056" cy="202043"/>
          </a:xfrm>
          <a:prstGeom prst="rect">
            <a:avLst/>
          </a:prstGeom>
          <a:noFill/>
        </p:spPr>
        <p:txBody>
          <a:bodyPr wrap="square" rtlCol="0">
            <a:spAutoFit/>
          </a:bodyPr>
          <a:lstStyle/>
          <a:p>
            <a:fld id="{C5E8B2E1-21AB-4E55-9905-30660C1783F6}" type="slidenum">
              <a:rPr lang="en-US" sz="699" smtClean="0">
                <a:latin typeface="+mn-lt"/>
              </a:rPr>
              <a:pPr/>
              <a:t>‹Nr.›</a:t>
            </a:fld>
            <a:endParaRPr lang="en-US" sz="699" dirty="0">
              <a:latin typeface="+mn-lt"/>
            </a:endParaRPr>
          </a:p>
        </p:txBody>
      </p:sp>
      <p:sp>
        <p:nvSpPr>
          <p:cNvPr id="8" name="Title 1"/>
          <p:cNvSpPr>
            <a:spLocks noGrp="1"/>
          </p:cNvSpPr>
          <p:nvPr>
            <p:ph type="title" hasCustomPrompt="1"/>
          </p:nvPr>
        </p:nvSpPr>
        <p:spPr>
          <a:xfrm>
            <a:off x="252000" y="1566000"/>
            <a:ext cx="11448000" cy="504000"/>
          </a:xfrm>
          <a:prstGeom prst="rect">
            <a:avLst/>
          </a:prstGeom>
        </p:spPr>
        <p:txBody>
          <a:bodyPr lIns="0" tIns="0" rIns="0" bIns="0"/>
          <a:lstStyle>
            <a:lvl1pPr>
              <a:lnSpc>
                <a:spcPts val="2098"/>
              </a:lnSpc>
              <a:spcBef>
                <a:spcPts val="504"/>
              </a:spcBef>
              <a:defRPr/>
            </a:lvl1pPr>
          </a:lstStyle>
          <a:p>
            <a:r>
              <a:rPr lang="en-US"/>
              <a:t>Titelmasterformat durch Klicken bearbeiten</a:t>
            </a:r>
            <a:endParaRPr lang="en-US" dirty="0"/>
          </a:p>
        </p:txBody>
      </p:sp>
    </p:spTree>
    <p:extLst>
      <p:ext uri="{BB962C8B-B14F-4D97-AF65-F5344CB8AC3E}">
        <p14:creationId xmlns:p14="http://schemas.microsoft.com/office/powerpoint/2010/main" val="995700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Presentation Tit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54FBD28-0E16-4342-B386-A94131C63C16}"/>
              </a:ext>
            </a:extLst>
          </p:cNvPr>
          <p:cNvGraphicFramePr>
            <a:graphicFrameLocks noChangeAspect="1"/>
          </p:cNvGraphicFramePr>
          <p:nvPr userDrawn="1">
            <p:custDataLst>
              <p:tags r:id="rId2"/>
            </p:custDataLst>
            <p:extLst>
              <p:ext uri="{D42A27DB-BD31-4B8C-83A1-F6EECF244321}">
                <p14:modId xmlns:p14="http://schemas.microsoft.com/office/powerpoint/2010/main" val="3969475549"/>
              </p:ext>
            </p:extLst>
          </p:nvPr>
        </p:nvGraphicFramePr>
        <p:xfrm>
          <a:off x="1556" y="1558"/>
          <a:ext cx="1557" cy="1558"/>
        </p:xfrm>
        <a:graphic>
          <a:graphicData uri="http://schemas.openxmlformats.org/presentationml/2006/ole">
            <mc:AlternateContent xmlns:mc="http://schemas.openxmlformats.org/markup-compatibility/2006">
              <mc:Choice xmlns:v="urn:schemas-microsoft-com:vml" Requires="v">
                <p:oleObj spid="_x0000_s6146" name="think-cell Folie" r:id="rId7" imgW="395" imgH="394" progId="TCLayout.ActiveDocument.1">
                  <p:embed/>
                </p:oleObj>
              </mc:Choice>
              <mc:Fallback>
                <p:oleObj name="think-cell Folie" r:id="rId7" imgW="395" imgH="394" progId="TCLayout.ActiveDocument.1">
                  <p:embed/>
                  <p:pic>
                    <p:nvPicPr>
                      <p:cNvPr id="3" name="Objekt 2" hidden="1">
                        <a:extLst>
                          <a:ext uri="{FF2B5EF4-FFF2-40B4-BE49-F238E27FC236}">
                            <a16:creationId xmlns:a16="http://schemas.microsoft.com/office/drawing/2014/main" id="{B54FBD28-0E16-4342-B386-A94131C63C16}"/>
                          </a:ext>
                        </a:extLst>
                      </p:cNvPr>
                      <p:cNvPicPr/>
                      <p:nvPr/>
                    </p:nvPicPr>
                    <p:blipFill>
                      <a:blip r:embed="rId8"/>
                      <a:stretch>
                        <a:fillRect/>
                      </a:stretch>
                    </p:blipFill>
                    <p:spPr>
                      <a:xfrm>
                        <a:off x="1556" y="1558"/>
                        <a:ext cx="1557" cy="155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D870AF3-0824-4875-944A-C270C2D91DC0}"/>
              </a:ext>
            </a:extLst>
          </p:cNvPr>
          <p:cNvSpPr/>
          <p:nvPr userDrawn="1">
            <p:custDataLst>
              <p:tags r:id="rId3"/>
            </p:custDataLst>
          </p:nvPr>
        </p:nvSpPr>
        <p:spPr>
          <a:xfrm>
            <a:off x="0" y="0"/>
            <a:ext cx="155608" cy="155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98" b="1" i="0" baseline="0" dirty="0">
              <a:latin typeface="MetaPlusLF" panose="02000503060000020004" pitchFamily="2" charset="0"/>
              <a:ea typeface="+mj-ea"/>
              <a:cs typeface="+mj-cs"/>
              <a:sym typeface="MetaPlusLF" panose="02000503060000020004" pitchFamily="2" charset="0"/>
            </a:endParaRPr>
          </a:p>
        </p:txBody>
      </p:sp>
      <p:sp>
        <p:nvSpPr>
          <p:cNvPr id="7" name="Textplatzhalter 9"/>
          <p:cNvSpPr>
            <a:spLocks noGrp="1"/>
          </p:cNvSpPr>
          <p:nvPr>
            <p:ph type="body" sz="quarter" idx="12" hasCustomPrompt="1"/>
            <p:custDataLst>
              <p:tags r:id="rId4"/>
            </p:custDataLst>
          </p:nvPr>
        </p:nvSpPr>
        <p:spPr>
          <a:xfrm>
            <a:off x="252003" y="2068515"/>
            <a:ext cx="11447876" cy="431800"/>
          </a:xfrm>
          <a:prstGeom prst="rect">
            <a:avLst/>
          </a:prstGeom>
        </p:spPr>
        <p:txBody>
          <a:bodyPr lIns="0" tIns="0" rIns="0" bIns="0"/>
          <a:lstStyle>
            <a:lvl1pPr marL="0" indent="0">
              <a:buNone/>
              <a:defRPr sz="1599" b="1" u="none"/>
            </a:lvl1pPr>
          </a:lstStyle>
          <a:p>
            <a:pPr lvl="0"/>
            <a:r>
              <a:rPr lang="en-US"/>
              <a:t>Untertitel</a:t>
            </a:r>
            <a:endParaRPr lang="en-US" dirty="0"/>
          </a:p>
        </p:txBody>
      </p:sp>
      <p:sp>
        <p:nvSpPr>
          <p:cNvPr id="4" name="Textfeld 3"/>
          <p:cNvSpPr txBox="1"/>
          <p:nvPr>
            <p:custDataLst>
              <p:tags r:id="rId5"/>
            </p:custDataLst>
          </p:nvPr>
        </p:nvSpPr>
        <p:spPr>
          <a:xfrm>
            <a:off x="11483965" y="6529362"/>
            <a:ext cx="504056" cy="202043"/>
          </a:xfrm>
          <a:prstGeom prst="rect">
            <a:avLst/>
          </a:prstGeom>
          <a:noFill/>
        </p:spPr>
        <p:txBody>
          <a:bodyPr wrap="square" rtlCol="0">
            <a:spAutoFit/>
          </a:bodyPr>
          <a:lstStyle/>
          <a:p>
            <a:fld id="{C5E8B2E1-21AB-4E55-9905-30660C1783F6}" type="slidenum">
              <a:rPr lang="en-US" sz="699" smtClean="0">
                <a:latin typeface="+mn-lt"/>
              </a:rPr>
              <a:pPr/>
              <a:t>‹Nr.›</a:t>
            </a:fld>
            <a:endParaRPr lang="en-US" sz="699" dirty="0">
              <a:latin typeface="+mn-lt"/>
            </a:endParaRPr>
          </a:p>
        </p:txBody>
      </p:sp>
      <p:sp>
        <p:nvSpPr>
          <p:cNvPr id="8" name="Title 1"/>
          <p:cNvSpPr>
            <a:spLocks noGrp="1"/>
          </p:cNvSpPr>
          <p:nvPr>
            <p:ph type="title" hasCustomPrompt="1"/>
          </p:nvPr>
        </p:nvSpPr>
        <p:spPr>
          <a:xfrm>
            <a:off x="252000" y="1566000"/>
            <a:ext cx="11448000" cy="504000"/>
          </a:xfrm>
          <a:prstGeom prst="rect">
            <a:avLst/>
          </a:prstGeom>
        </p:spPr>
        <p:txBody>
          <a:bodyPr lIns="0" tIns="0" rIns="0" bIns="0"/>
          <a:lstStyle>
            <a:lvl1pPr>
              <a:lnSpc>
                <a:spcPts val="2098"/>
              </a:lnSpc>
              <a:spcBef>
                <a:spcPts val="504"/>
              </a:spcBef>
              <a:defRPr/>
            </a:lvl1pPr>
          </a:lstStyle>
          <a:p>
            <a:r>
              <a:rPr lang="en-US"/>
              <a:t>Titelmasterformat durch Klicken bearbeiten</a:t>
            </a:r>
            <a:endParaRPr lang="en-US" dirty="0"/>
          </a:p>
        </p:txBody>
      </p:sp>
    </p:spTree>
    <p:extLst>
      <p:ext uri="{BB962C8B-B14F-4D97-AF65-F5344CB8AC3E}">
        <p14:creationId xmlns:p14="http://schemas.microsoft.com/office/powerpoint/2010/main" val="395883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resentation Tit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B32065B-CAAC-4D74-A206-D72CF4ED0DC1}"/>
              </a:ext>
            </a:extLst>
          </p:cNvPr>
          <p:cNvGraphicFramePr>
            <a:graphicFrameLocks noChangeAspect="1"/>
          </p:cNvGraphicFramePr>
          <p:nvPr userDrawn="1">
            <p:custDataLst>
              <p:tags r:id="rId2"/>
            </p:custDataLst>
            <p:extLst>
              <p:ext uri="{D42A27DB-BD31-4B8C-83A1-F6EECF244321}">
                <p14:modId xmlns:p14="http://schemas.microsoft.com/office/powerpoint/2010/main" val="1993958468"/>
              </p:ext>
            </p:extLst>
          </p:nvPr>
        </p:nvGraphicFramePr>
        <p:xfrm>
          <a:off x="1556" y="1558"/>
          <a:ext cx="1557" cy="1558"/>
        </p:xfrm>
        <a:graphic>
          <a:graphicData uri="http://schemas.openxmlformats.org/presentationml/2006/ole">
            <mc:AlternateContent xmlns:mc="http://schemas.openxmlformats.org/markup-compatibility/2006">
              <mc:Choice xmlns:v="urn:schemas-microsoft-com:vml" Requires="v">
                <p:oleObj spid="_x0000_s7170" name="think-cell Folie" r:id="rId7" imgW="395" imgH="394" progId="TCLayout.ActiveDocument.1">
                  <p:embed/>
                </p:oleObj>
              </mc:Choice>
              <mc:Fallback>
                <p:oleObj name="think-cell Folie" r:id="rId7" imgW="395" imgH="394" progId="TCLayout.ActiveDocument.1">
                  <p:embed/>
                  <p:pic>
                    <p:nvPicPr>
                      <p:cNvPr id="3" name="Objekt 2" hidden="1">
                        <a:extLst>
                          <a:ext uri="{FF2B5EF4-FFF2-40B4-BE49-F238E27FC236}">
                            <a16:creationId xmlns:a16="http://schemas.microsoft.com/office/drawing/2014/main" id="{DB32065B-CAAC-4D74-A206-D72CF4ED0DC1}"/>
                          </a:ext>
                        </a:extLst>
                      </p:cNvPr>
                      <p:cNvPicPr/>
                      <p:nvPr/>
                    </p:nvPicPr>
                    <p:blipFill>
                      <a:blip r:embed="rId8"/>
                      <a:stretch>
                        <a:fillRect/>
                      </a:stretch>
                    </p:blipFill>
                    <p:spPr>
                      <a:xfrm>
                        <a:off x="1556" y="1558"/>
                        <a:ext cx="1557" cy="155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5996AFC-E4C0-4D88-93A1-15271CDE98E0}"/>
              </a:ext>
            </a:extLst>
          </p:cNvPr>
          <p:cNvSpPr/>
          <p:nvPr userDrawn="1">
            <p:custDataLst>
              <p:tags r:id="rId3"/>
            </p:custDataLst>
          </p:nvPr>
        </p:nvSpPr>
        <p:spPr>
          <a:xfrm>
            <a:off x="0" y="0"/>
            <a:ext cx="155608" cy="155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98" b="1" i="0" baseline="0" dirty="0">
              <a:latin typeface="MetaPlusLF" panose="02000503060000020004" pitchFamily="2" charset="0"/>
              <a:ea typeface="+mj-ea"/>
              <a:cs typeface="+mj-cs"/>
              <a:sym typeface="MetaPlusLF" panose="02000503060000020004" pitchFamily="2" charset="0"/>
            </a:endParaRPr>
          </a:p>
        </p:txBody>
      </p:sp>
      <p:sp>
        <p:nvSpPr>
          <p:cNvPr id="7" name="Textplatzhalter 9"/>
          <p:cNvSpPr>
            <a:spLocks noGrp="1"/>
          </p:cNvSpPr>
          <p:nvPr>
            <p:ph type="body" sz="quarter" idx="12" hasCustomPrompt="1"/>
            <p:custDataLst>
              <p:tags r:id="rId4"/>
            </p:custDataLst>
          </p:nvPr>
        </p:nvSpPr>
        <p:spPr>
          <a:xfrm>
            <a:off x="252003" y="2068515"/>
            <a:ext cx="11447876" cy="431800"/>
          </a:xfrm>
          <a:prstGeom prst="rect">
            <a:avLst/>
          </a:prstGeom>
        </p:spPr>
        <p:txBody>
          <a:bodyPr lIns="0" tIns="0" rIns="0" bIns="0"/>
          <a:lstStyle>
            <a:lvl1pPr marL="0" indent="0">
              <a:buNone/>
              <a:defRPr sz="1599" b="1" u="none"/>
            </a:lvl1pPr>
          </a:lstStyle>
          <a:p>
            <a:pPr lvl="0"/>
            <a:r>
              <a:rPr lang="en-US"/>
              <a:t>Untertitel</a:t>
            </a:r>
            <a:endParaRPr lang="en-US" dirty="0"/>
          </a:p>
        </p:txBody>
      </p:sp>
      <p:sp>
        <p:nvSpPr>
          <p:cNvPr id="4" name="Textfeld 3"/>
          <p:cNvSpPr txBox="1"/>
          <p:nvPr>
            <p:custDataLst>
              <p:tags r:id="rId5"/>
            </p:custDataLst>
          </p:nvPr>
        </p:nvSpPr>
        <p:spPr>
          <a:xfrm>
            <a:off x="11483965" y="6529362"/>
            <a:ext cx="504056" cy="202043"/>
          </a:xfrm>
          <a:prstGeom prst="rect">
            <a:avLst/>
          </a:prstGeom>
          <a:noFill/>
        </p:spPr>
        <p:txBody>
          <a:bodyPr wrap="square" rtlCol="0">
            <a:spAutoFit/>
          </a:bodyPr>
          <a:lstStyle/>
          <a:p>
            <a:fld id="{C5E8B2E1-21AB-4E55-9905-30660C1783F6}" type="slidenum">
              <a:rPr lang="en-US" sz="699" smtClean="0">
                <a:latin typeface="+mn-lt"/>
              </a:rPr>
              <a:pPr/>
              <a:t>‹Nr.›</a:t>
            </a:fld>
            <a:endParaRPr lang="en-US" sz="699" dirty="0">
              <a:latin typeface="+mn-lt"/>
            </a:endParaRPr>
          </a:p>
        </p:txBody>
      </p:sp>
      <p:sp>
        <p:nvSpPr>
          <p:cNvPr id="8" name="Title 1"/>
          <p:cNvSpPr>
            <a:spLocks noGrp="1"/>
          </p:cNvSpPr>
          <p:nvPr>
            <p:ph type="title" hasCustomPrompt="1"/>
          </p:nvPr>
        </p:nvSpPr>
        <p:spPr>
          <a:xfrm>
            <a:off x="252000" y="1566000"/>
            <a:ext cx="11448000" cy="504000"/>
          </a:xfrm>
          <a:prstGeom prst="rect">
            <a:avLst/>
          </a:prstGeom>
        </p:spPr>
        <p:txBody>
          <a:bodyPr lIns="0" tIns="0" rIns="0" bIns="0"/>
          <a:lstStyle>
            <a:lvl1pPr>
              <a:lnSpc>
                <a:spcPts val="2098"/>
              </a:lnSpc>
              <a:spcBef>
                <a:spcPts val="504"/>
              </a:spcBef>
              <a:defRPr/>
            </a:lvl1pPr>
          </a:lstStyle>
          <a:p>
            <a:r>
              <a:rPr lang="en-US"/>
              <a:t>Titelmasterformat durch Klicken bearbeiten</a:t>
            </a:r>
            <a:endParaRPr lang="en-US" dirty="0"/>
          </a:p>
        </p:txBody>
      </p:sp>
    </p:spTree>
    <p:extLst>
      <p:ext uri="{BB962C8B-B14F-4D97-AF65-F5344CB8AC3E}">
        <p14:creationId xmlns:p14="http://schemas.microsoft.com/office/powerpoint/2010/main" val="213969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Inhaltsplatzhalter 8"/>
          <p:cNvSpPr>
            <a:spLocks noGrp="1"/>
          </p:cNvSpPr>
          <p:nvPr>
            <p:ph sz="quarter" idx="12"/>
            <p:custDataLst>
              <p:tags r:id="rId1"/>
            </p:custDataLst>
          </p:nvPr>
        </p:nvSpPr>
        <p:spPr>
          <a:xfrm>
            <a:off x="252415" y="2500313"/>
            <a:ext cx="11447462" cy="3997325"/>
          </a:xfrm>
          <a:prstGeom prst="rect">
            <a:avLst/>
          </a:prstGeom>
        </p:spPr>
        <p:txBody>
          <a:bodyPr lIns="0" tIns="0" rIns="0" bIns="0"/>
          <a:lstStyle>
            <a:lvl1pPr marL="0" indent="0">
              <a:lnSpc>
                <a:spcPts val="1900"/>
              </a:lnSpc>
              <a:buNone/>
              <a:defRPr/>
            </a:lvl1pPr>
            <a:lvl2pPr>
              <a:lnSpc>
                <a:spcPts val="1900"/>
              </a:lnSpc>
              <a:defRPr/>
            </a:lvl2pPr>
            <a:lvl3pPr>
              <a:lnSpc>
                <a:spcPts val="1900"/>
              </a:lnSpc>
              <a:defRPr/>
            </a:lvl3pPr>
            <a:lvl4pPr>
              <a:lnSpc>
                <a:spcPts val="1900"/>
              </a:lnSpc>
              <a:defRPr/>
            </a:lvl4pPr>
            <a:lvl5pPr>
              <a:lnSpc>
                <a:spcPts val="1900"/>
              </a:lnSpc>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Textplatzhalter 9"/>
          <p:cNvSpPr>
            <a:spLocks noGrp="1"/>
          </p:cNvSpPr>
          <p:nvPr>
            <p:ph type="body" sz="quarter" idx="13" hasCustomPrompt="1"/>
            <p:custDataLst>
              <p:tags r:id="rId2"/>
            </p:custDataLst>
          </p:nvPr>
        </p:nvSpPr>
        <p:spPr>
          <a:xfrm>
            <a:off x="252002" y="2068514"/>
            <a:ext cx="11447875" cy="431800"/>
          </a:xfrm>
          <a:prstGeom prst="rect">
            <a:avLst/>
          </a:prstGeom>
        </p:spPr>
        <p:txBody>
          <a:bodyPr lIns="0" tIns="0" rIns="0" bIns="0"/>
          <a:lstStyle>
            <a:lvl1pPr marL="0" indent="0">
              <a:buNone/>
              <a:defRPr sz="1600" b="1" u="none"/>
            </a:lvl1pPr>
          </a:lstStyle>
          <a:p>
            <a:pPr lvl="0"/>
            <a:r>
              <a:rPr lang="en-GB" dirty="0" err="1"/>
              <a:t>Untertitel</a:t>
            </a:r>
            <a:endParaRPr lang="en-GB" dirty="0"/>
          </a:p>
        </p:txBody>
      </p:sp>
      <p:sp>
        <p:nvSpPr>
          <p:cNvPr id="5" name="Textfeld 4"/>
          <p:cNvSpPr txBox="1"/>
          <p:nvPr>
            <p:custDataLst>
              <p:tags r:id="rId3"/>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
        <p:nvSpPr>
          <p:cNvPr id="6" name="Title 1"/>
          <p:cNvSpPr>
            <a:spLocks noGrp="1"/>
          </p:cNvSpPr>
          <p:nvPr>
            <p:ph type="title"/>
            <p:custDataLst>
              <p:tags r:id="rId4"/>
            </p:custDataLst>
          </p:nvPr>
        </p:nvSpPr>
        <p:spPr>
          <a:xfrm>
            <a:off x="252000" y="1566000"/>
            <a:ext cx="11448000" cy="504000"/>
          </a:xfrm>
          <a:prstGeom prst="rect">
            <a:avLst/>
          </a:prstGeom>
        </p:spPr>
        <p:txBody>
          <a:bodyPr lIns="0" tIns="0" rIns="0" bIns="0"/>
          <a:lstStyle>
            <a:lvl1pPr>
              <a:lnSpc>
                <a:spcPts val="2100"/>
              </a:lnSpc>
              <a:spcBef>
                <a:spcPts val="504"/>
              </a:spcBef>
              <a:defRPr/>
            </a:lvl1pPr>
          </a:lstStyle>
          <a:p>
            <a:r>
              <a:rPr lang="de-DE"/>
              <a:t>Titelmasterformat durch Klicken bearbeiten</a:t>
            </a:r>
            <a:endParaRPr lang="en-GB" dirty="0"/>
          </a:p>
        </p:txBody>
      </p:sp>
    </p:spTree>
    <p:extLst>
      <p:ext uri="{BB962C8B-B14F-4D97-AF65-F5344CB8AC3E}">
        <p14:creationId xmlns:p14="http://schemas.microsoft.com/office/powerpoint/2010/main" val="164296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4" name="Inhaltsplatzhalter 3"/>
          <p:cNvSpPr>
            <a:spLocks noGrp="1"/>
          </p:cNvSpPr>
          <p:nvPr>
            <p:ph sz="half" idx="2"/>
            <p:custDataLst>
              <p:tags r:id="rId1"/>
            </p:custDataLst>
          </p:nvPr>
        </p:nvSpPr>
        <p:spPr>
          <a:xfrm>
            <a:off x="259755" y="2068513"/>
            <a:ext cx="5616575" cy="4429125"/>
          </a:xfrm>
          <a:prstGeom prst="rect">
            <a:avLst/>
          </a:prstGeom>
        </p:spPr>
        <p:txBody>
          <a:bodyPr lIns="0" tIns="0" rIns="0" bIns="0"/>
          <a:lstStyle>
            <a:lvl1pPr marL="0" indent="0">
              <a:lnSpc>
                <a:spcPts val="1900"/>
              </a:lnSpc>
              <a:buNone/>
              <a:defRPr sz="1600"/>
            </a:lvl1pPr>
            <a:lvl2pPr>
              <a:lnSpc>
                <a:spcPts val="1900"/>
              </a:lnSpc>
              <a:defRPr sz="1600"/>
            </a:lvl2pPr>
            <a:lvl3pPr>
              <a:lnSpc>
                <a:spcPts val="1900"/>
              </a:lnSpc>
              <a:defRPr sz="1600"/>
            </a:lvl3pPr>
            <a:lvl4pPr>
              <a:lnSpc>
                <a:spcPts val="1900"/>
              </a:lnSpc>
              <a:defRPr sz="1600"/>
            </a:lvl4pPr>
            <a:lvl5pPr>
              <a:lnSpc>
                <a:spcPts val="1900"/>
              </a:lnSpc>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3" name="Inhaltsplatzhalter 3"/>
          <p:cNvSpPr>
            <a:spLocks noGrp="1"/>
          </p:cNvSpPr>
          <p:nvPr>
            <p:ph sz="half" idx="14"/>
            <p:custDataLst>
              <p:tags r:id="rId2"/>
            </p:custDataLst>
          </p:nvPr>
        </p:nvSpPr>
        <p:spPr>
          <a:xfrm>
            <a:off x="6083300" y="2068514"/>
            <a:ext cx="5616575" cy="4429126"/>
          </a:xfrm>
          <a:prstGeom prst="rect">
            <a:avLst/>
          </a:prstGeom>
        </p:spPr>
        <p:txBody>
          <a:bodyPr lIns="0" tIns="0" rIns="0" bIns="0"/>
          <a:lstStyle>
            <a:lvl1pPr marL="0" indent="0">
              <a:lnSpc>
                <a:spcPts val="1900"/>
              </a:lnSpc>
              <a:buNone/>
              <a:defRPr sz="1600"/>
            </a:lvl1pPr>
            <a:lvl2pPr>
              <a:lnSpc>
                <a:spcPts val="1900"/>
              </a:lnSpc>
              <a:defRPr sz="1600"/>
            </a:lvl2pPr>
            <a:lvl3pPr>
              <a:lnSpc>
                <a:spcPts val="1900"/>
              </a:lnSpc>
              <a:defRPr sz="1600"/>
            </a:lvl3pPr>
            <a:lvl4pPr>
              <a:lnSpc>
                <a:spcPts val="1900"/>
              </a:lnSpc>
              <a:defRPr sz="1600"/>
            </a:lvl4pPr>
            <a:lvl5pPr>
              <a:lnSpc>
                <a:spcPts val="1900"/>
              </a:lnSpc>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Textfeld 6"/>
          <p:cNvSpPr txBox="1"/>
          <p:nvPr>
            <p:custDataLst>
              <p:tags r:id="rId3"/>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
        <p:nvSpPr>
          <p:cNvPr id="6" name="Title 1"/>
          <p:cNvSpPr>
            <a:spLocks noGrp="1"/>
          </p:cNvSpPr>
          <p:nvPr>
            <p:ph type="title"/>
            <p:custDataLst>
              <p:tags r:id="rId4"/>
            </p:custDataLst>
          </p:nvPr>
        </p:nvSpPr>
        <p:spPr>
          <a:xfrm>
            <a:off x="252000" y="1566000"/>
            <a:ext cx="11448000" cy="504000"/>
          </a:xfrm>
          <a:prstGeom prst="rect">
            <a:avLst/>
          </a:prstGeom>
        </p:spPr>
        <p:txBody>
          <a:bodyPr lIns="0" tIns="0" rIns="0" bIns="0"/>
          <a:lstStyle>
            <a:lvl1pPr>
              <a:lnSpc>
                <a:spcPts val="2100"/>
              </a:lnSpc>
              <a:spcBef>
                <a:spcPts val="504"/>
              </a:spcBef>
              <a:defRPr/>
            </a:lvl1pPr>
          </a:lstStyle>
          <a:p>
            <a:r>
              <a:rPr lang="de-DE"/>
              <a:t>Titelmasterformat durch Klicken bearbeiten</a:t>
            </a:r>
            <a:endParaRPr lang="en-GB" dirty="0"/>
          </a:p>
        </p:txBody>
      </p:sp>
    </p:spTree>
    <p:extLst>
      <p:ext uri="{BB962C8B-B14F-4D97-AF65-F5344CB8AC3E}">
        <p14:creationId xmlns:p14="http://schemas.microsoft.com/office/powerpoint/2010/main" val="327237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4" name="Textfeld 6"/>
          <p:cNvSpPr txBox="1"/>
          <p:nvPr userDrawn="1">
            <p:custDataLst>
              <p:tags r:id="rId1"/>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
        <p:nvSpPr>
          <p:cNvPr id="6" name="Content Placeholder 5"/>
          <p:cNvSpPr>
            <a:spLocks noGrp="1"/>
          </p:cNvSpPr>
          <p:nvPr>
            <p:ph sz="quarter" idx="12"/>
            <p:custDataLst>
              <p:tags r:id="rId2"/>
            </p:custDataLst>
          </p:nvPr>
        </p:nvSpPr>
        <p:spPr>
          <a:xfrm>
            <a:off x="259200" y="2068513"/>
            <a:ext cx="3664800" cy="4428000"/>
          </a:xfrm>
          <a:prstGeom prst="rect">
            <a:avLst/>
          </a:prstGeom>
        </p:spPr>
        <p:txBody>
          <a:bodyPr lIns="0" tIns="0" rIns="0" bIns="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Content Placeholder 5"/>
          <p:cNvSpPr>
            <a:spLocks noGrp="1"/>
          </p:cNvSpPr>
          <p:nvPr>
            <p:ph sz="quarter" idx="13"/>
            <p:custDataLst>
              <p:tags r:id="rId3"/>
            </p:custDataLst>
          </p:nvPr>
        </p:nvSpPr>
        <p:spPr>
          <a:xfrm>
            <a:off x="4179600" y="2070000"/>
            <a:ext cx="3596400" cy="4428000"/>
          </a:xfrm>
          <a:prstGeom prst="rect">
            <a:avLst/>
          </a:prstGeom>
        </p:spPr>
        <p:txBody>
          <a:bodyPr lIns="0" tIns="0" rIns="0" bIns="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Content Placeholder 5"/>
          <p:cNvSpPr>
            <a:spLocks noGrp="1"/>
          </p:cNvSpPr>
          <p:nvPr>
            <p:ph sz="quarter" idx="14"/>
            <p:custDataLst>
              <p:tags r:id="rId4"/>
            </p:custDataLst>
          </p:nvPr>
        </p:nvSpPr>
        <p:spPr>
          <a:xfrm>
            <a:off x="7992000" y="2070000"/>
            <a:ext cx="3708000" cy="4428000"/>
          </a:xfrm>
          <a:prstGeom prst="rect">
            <a:avLst/>
          </a:prstGeom>
        </p:spPr>
        <p:txBody>
          <a:bodyPr lIns="0" tIns="0" rIns="0" bIns="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Title 1"/>
          <p:cNvSpPr>
            <a:spLocks noGrp="1"/>
          </p:cNvSpPr>
          <p:nvPr>
            <p:ph type="title"/>
            <p:custDataLst>
              <p:tags r:id="rId5"/>
            </p:custDataLst>
          </p:nvPr>
        </p:nvSpPr>
        <p:spPr>
          <a:xfrm>
            <a:off x="252000" y="1566000"/>
            <a:ext cx="11448000" cy="504000"/>
          </a:xfrm>
          <a:prstGeom prst="rect">
            <a:avLst/>
          </a:prstGeom>
        </p:spPr>
        <p:txBody>
          <a:bodyPr lIns="0" tIns="0" rIns="0" bIns="0"/>
          <a:lstStyle>
            <a:lvl1pPr>
              <a:lnSpc>
                <a:spcPts val="2100"/>
              </a:lnSpc>
              <a:spcBef>
                <a:spcPts val="504"/>
              </a:spcBef>
              <a:defRPr/>
            </a:lvl1pPr>
          </a:lstStyle>
          <a:p>
            <a:r>
              <a:rPr lang="de-DE"/>
              <a:t>Titelmasterformat durch Klicken bearbeiten</a:t>
            </a:r>
            <a:endParaRPr lang="en-GB" dirty="0"/>
          </a:p>
        </p:txBody>
      </p:sp>
    </p:spTree>
    <p:extLst>
      <p:ext uri="{BB962C8B-B14F-4D97-AF65-F5344CB8AC3E}">
        <p14:creationId xmlns:p14="http://schemas.microsoft.com/office/powerpoint/2010/main" val="386384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extfeld 3"/>
          <p:cNvSpPr txBox="1"/>
          <p:nvPr>
            <p:custDataLst>
              <p:tags r:id="rId1"/>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
        <p:nvSpPr>
          <p:cNvPr id="5" name="Title 1"/>
          <p:cNvSpPr>
            <a:spLocks noGrp="1"/>
          </p:cNvSpPr>
          <p:nvPr>
            <p:ph type="title"/>
            <p:custDataLst>
              <p:tags r:id="rId2"/>
            </p:custDataLst>
          </p:nvPr>
        </p:nvSpPr>
        <p:spPr>
          <a:xfrm>
            <a:off x="252000" y="1566000"/>
            <a:ext cx="11448000" cy="504000"/>
          </a:xfrm>
          <a:prstGeom prst="rect">
            <a:avLst/>
          </a:prstGeom>
        </p:spPr>
        <p:txBody>
          <a:bodyPr lIns="0" tIns="0" rIns="0" bIns="0"/>
          <a:lstStyle>
            <a:lvl1pPr>
              <a:lnSpc>
                <a:spcPts val="2100"/>
              </a:lnSpc>
              <a:spcBef>
                <a:spcPts val="504"/>
              </a:spcBef>
              <a:defRPr/>
            </a:lvl1pPr>
          </a:lstStyle>
          <a:p>
            <a:r>
              <a:rPr lang="de-DE"/>
              <a:t>Titelmasterformat durch Klicken bearbeiten</a:t>
            </a:r>
            <a:endParaRPr lang="en-GB" dirty="0"/>
          </a:p>
        </p:txBody>
      </p:sp>
      <p:sp>
        <p:nvSpPr>
          <p:cNvPr id="3" name="Content Placeholder 2"/>
          <p:cNvSpPr>
            <a:spLocks noGrp="1"/>
          </p:cNvSpPr>
          <p:nvPr>
            <p:ph sz="quarter" idx="10"/>
            <p:custDataLst>
              <p:tags r:id="rId3"/>
            </p:custDataLst>
          </p:nvPr>
        </p:nvSpPr>
        <p:spPr>
          <a:xfrm>
            <a:off x="252413" y="2502000"/>
            <a:ext cx="11447462" cy="3996000"/>
          </a:xfrm>
          <a:prstGeom prst="rect">
            <a:avLst/>
          </a:prstGeom>
        </p:spPr>
        <p:txBody>
          <a:bodyPr lIns="0" tIns="0" rIns="0" bIns="0"/>
          <a:lstStyle>
            <a:lvl1pPr marL="0" indent="0">
              <a:buFontTx/>
              <a:buNone/>
              <a:defRPr>
                <a:solidFill>
                  <a:schemeClr val="accent2"/>
                </a:solidFill>
              </a:defRPr>
            </a:lvl1pPr>
            <a:lvl2pPr marL="0" indent="0">
              <a:buFontTx/>
              <a:buNone/>
              <a:defRPr/>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143825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Inhaltsplatzhalter 3"/>
          <p:cNvSpPr>
            <a:spLocks noGrp="1"/>
          </p:cNvSpPr>
          <p:nvPr>
            <p:ph sz="half" idx="2"/>
            <p:custDataLst>
              <p:tags r:id="rId1"/>
            </p:custDataLst>
          </p:nvPr>
        </p:nvSpPr>
        <p:spPr>
          <a:xfrm>
            <a:off x="259755" y="2500313"/>
            <a:ext cx="5616575" cy="3997325"/>
          </a:xfrm>
          <a:prstGeom prst="rect">
            <a:avLst/>
          </a:prstGeom>
        </p:spPr>
        <p:txBody>
          <a:bodyPr lIns="0" tIns="0" rIns="0" bIns="0"/>
          <a:lstStyle>
            <a:lvl1pPr marL="0" indent="0">
              <a:lnSpc>
                <a:spcPts val="1900"/>
              </a:lnSpc>
              <a:buNone/>
              <a:defRPr sz="1600"/>
            </a:lvl1pPr>
            <a:lvl2pPr>
              <a:lnSpc>
                <a:spcPts val="1900"/>
              </a:lnSpc>
              <a:defRPr sz="1600"/>
            </a:lvl2pPr>
            <a:lvl3pPr>
              <a:lnSpc>
                <a:spcPts val="1900"/>
              </a:lnSpc>
              <a:defRPr sz="1600"/>
            </a:lvl3pPr>
            <a:lvl4pPr>
              <a:lnSpc>
                <a:spcPts val="1900"/>
              </a:lnSpc>
              <a:defRPr sz="1600"/>
            </a:lvl4pPr>
            <a:lvl5pPr>
              <a:lnSpc>
                <a:spcPts val="1900"/>
              </a:lnSpc>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1" name="Textplatzhalter 9"/>
          <p:cNvSpPr>
            <a:spLocks noGrp="1"/>
          </p:cNvSpPr>
          <p:nvPr>
            <p:ph type="body" sz="quarter" idx="12" hasCustomPrompt="1"/>
            <p:custDataLst>
              <p:tags r:id="rId2"/>
            </p:custDataLst>
          </p:nvPr>
        </p:nvSpPr>
        <p:spPr>
          <a:xfrm>
            <a:off x="252002" y="2068562"/>
            <a:ext cx="5615401" cy="431751"/>
          </a:xfrm>
          <a:prstGeom prst="rect">
            <a:avLst/>
          </a:prstGeom>
        </p:spPr>
        <p:txBody>
          <a:bodyPr lIns="0" tIns="0" rIns="0" bIns="0"/>
          <a:lstStyle>
            <a:lvl1pPr marL="0" indent="0">
              <a:buNone/>
              <a:defRPr sz="1600" b="1" u="none"/>
            </a:lvl1pPr>
          </a:lstStyle>
          <a:p>
            <a:pPr lvl="0"/>
            <a:r>
              <a:rPr lang="en-GB" dirty="0" err="1"/>
              <a:t>Untertitel</a:t>
            </a:r>
            <a:endParaRPr lang="en-GB" dirty="0"/>
          </a:p>
        </p:txBody>
      </p:sp>
      <p:sp>
        <p:nvSpPr>
          <p:cNvPr id="12" name="Textplatzhalter 9"/>
          <p:cNvSpPr>
            <a:spLocks noGrp="1"/>
          </p:cNvSpPr>
          <p:nvPr>
            <p:ph type="body" sz="quarter" idx="13" hasCustomPrompt="1"/>
            <p:custDataLst>
              <p:tags r:id="rId3"/>
            </p:custDataLst>
          </p:nvPr>
        </p:nvSpPr>
        <p:spPr>
          <a:xfrm>
            <a:off x="6093999" y="2068562"/>
            <a:ext cx="5613630" cy="431751"/>
          </a:xfrm>
          <a:prstGeom prst="rect">
            <a:avLst/>
          </a:prstGeom>
        </p:spPr>
        <p:txBody>
          <a:bodyPr lIns="0" tIns="0" rIns="0" bIns="0"/>
          <a:lstStyle>
            <a:lvl1pPr marL="0" indent="0">
              <a:buNone/>
              <a:defRPr sz="1600" b="1" u="none"/>
            </a:lvl1pPr>
          </a:lstStyle>
          <a:p>
            <a:pPr lvl="0"/>
            <a:r>
              <a:rPr lang="en-GB" dirty="0" err="1"/>
              <a:t>Untertitel</a:t>
            </a:r>
            <a:endParaRPr lang="en-GB" dirty="0"/>
          </a:p>
        </p:txBody>
      </p:sp>
      <p:sp>
        <p:nvSpPr>
          <p:cNvPr id="13" name="Inhaltsplatzhalter 3"/>
          <p:cNvSpPr>
            <a:spLocks noGrp="1"/>
          </p:cNvSpPr>
          <p:nvPr>
            <p:ph sz="half" idx="14"/>
            <p:custDataLst>
              <p:tags r:id="rId4"/>
            </p:custDataLst>
          </p:nvPr>
        </p:nvSpPr>
        <p:spPr>
          <a:xfrm>
            <a:off x="6083302" y="2500313"/>
            <a:ext cx="5585678" cy="3997325"/>
          </a:xfrm>
          <a:prstGeom prst="rect">
            <a:avLst/>
          </a:prstGeom>
        </p:spPr>
        <p:txBody>
          <a:bodyPr lIns="0" tIns="0" rIns="0" bIns="0"/>
          <a:lstStyle>
            <a:lvl1pPr marL="0" indent="0">
              <a:lnSpc>
                <a:spcPts val="1900"/>
              </a:lnSpc>
              <a:buNone/>
              <a:defRPr sz="1600"/>
            </a:lvl1pPr>
            <a:lvl2pPr>
              <a:lnSpc>
                <a:spcPts val="1900"/>
              </a:lnSpc>
              <a:defRPr sz="1600"/>
            </a:lvl2pPr>
            <a:lvl3pPr>
              <a:lnSpc>
                <a:spcPts val="1900"/>
              </a:lnSpc>
              <a:defRPr sz="1600"/>
            </a:lvl3pPr>
            <a:lvl4pPr>
              <a:lnSpc>
                <a:spcPts val="1900"/>
              </a:lnSpc>
              <a:defRPr sz="1600"/>
            </a:lvl4pPr>
            <a:lvl5pPr>
              <a:lnSpc>
                <a:spcPts val="1900"/>
              </a:lnSpc>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Textfeld 6"/>
          <p:cNvSpPr txBox="1"/>
          <p:nvPr>
            <p:custDataLst>
              <p:tags r:id="rId5"/>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
        <p:nvSpPr>
          <p:cNvPr id="8" name="Title 1"/>
          <p:cNvSpPr>
            <a:spLocks noGrp="1"/>
          </p:cNvSpPr>
          <p:nvPr>
            <p:ph type="title"/>
            <p:custDataLst>
              <p:tags r:id="rId6"/>
            </p:custDataLst>
          </p:nvPr>
        </p:nvSpPr>
        <p:spPr>
          <a:xfrm>
            <a:off x="252000" y="1566000"/>
            <a:ext cx="11448000" cy="504000"/>
          </a:xfrm>
          <a:prstGeom prst="rect">
            <a:avLst/>
          </a:prstGeom>
        </p:spPr>
        <p:txBody>
          <a:bodyPr lIns="0" tIns="0" rIns="0" bIns="0"/>
          <a:lstStyle>
            <a:lvl1pPr>
              <a:lnSpc>
                <a:spcPts val="2100"/>
              </a:lnSpc>
              <a:spcBef>
                <a:spcPts val="504"/>
              </a:spcBef>
              <a:defRPr/>
            </a:lvl1pPr>
          </a:lstStyle>
          <a:p>
            <a:r>
              <a:rPr lang="de-DE"/>
              <a:t>Titelmasterformat durch Klicken bearbeiten</a:t>
            </a:r>
            <a:endParaRPr lang="en-GB" dirty="0"/>
          </a:p>
        </p:txBody>
      </p:sp>
    </p:spTree>
    <p:extLst>
      <p:ext uri="{BB962C8B-B14F-4D97-AF65-F5344CB8AC3E}">
        <p14:creationId xmlns:p14="http://schemas.microsoft.com/office/powerpoint/2010/main" val="207762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extfeld 4"/>
          <p:cNvSpPr txBox="1"/>
          <p:nvPr>
            <p:custDataLst>
              <p:tags r:id="rId1"/>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
        <p:nvSpPr>
          <p:cNvPr id="4" name="Title 1"/>
          <p:cNvSpPr>
            <a:spLocks noGrp="1"/>
          </p:cNvSpPr>
          <p:nvPr>
            <p:ph type="title"/>
            <p:custDataLst>
              <p:tags r:id="rId2"/>
            </p:custDataLst>
          </p:nvPr>
        </p:nvSpPr>
        <p:spPr>
          <a:xfrm>
            <a:off x="252000" y="1566000"/>
            <a:ext cx="11448000" cy="504000"/>
          </a:xfrm>
          <a:prstGeom prst="rect">
            <a:avLst/>
          </a:prstGeom>
        </p:spPr>
        <p:txBody>
          <a:bodyPr lIns="0" tIns="0" rIns="0" bIns="0"/>
          <a:lstStyle>
            <a:lvl1pPr>
              <a:lnSpc>
                <a:spcPts val="2100"/>
              </a:lnSpc>
              <a:spcBef>
                <a:spcPts val="504"/>
              </a:spcBef>
              <a:defRPr/>
            </a:lvl1pPr>
          </a:lstStyle>
          <a:p>
            <a:r>
              <a:rPr lang="de-DE"/>
              <a:t>Titelmasterformat durch Klicken bearbeiten</a:t>
            </a:r>
            <a:endParaRPr lang="en-GB" dirty="0"/>
          </a:p>
        </p:txBody>
      </p:sp>
    </p:spTree>
    <p:extLst>
      <p:ext uri="{BB962C8B-B14F-4D97-AF65-F5344CB8AC3E}">
        <p14:creationId xmlns:p14="http://schemas.microsoft.com/office/powerpoint/2010/main" val="56542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extfeld 4"/>
          <p:cNvSpPr txBox="1"/>
          <p:nvPr>
            <p:custDataLst>
              <p:tags r:id="rId1"/>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
        <p:nvSpPr>
          <p:cNvPr id="3" name="Media Placeholder 2"/>
          <p:cNvSpPr>
            <a:spLocks noGrp="1"/>
          </p:cNvSpPr>
          <p:nvPr>
            <p:ph type="media" sz="quarter" idx="12"/>
          </p:nvPr>
        </p:nvSpPr>
        <p:spPr>
          <a:xfrm>
            <a:off x="252413" y="2068513"/>
            <a:ext cx="11447462" cy="4429125"/>
          </a:xfrm>
          <a:prstGeom prst="rect">
            <a:avLst/>
          </a:prstGeom>
        </p:spPr>
        <p:txBody>
          <a:bodyPr/>
          <a:lstStyle/>
          <a:p>
            <a:r>
              <a:rPr lang="de-DE"/>
              <a:t>Mediaclip durch Klicken auf Symbol hinzufügen</a:t>
            </a:r>
            <a:endParaRPr lang="en-GB"/>
          </a:p>
        </p:txBody>
      </p:sp>
      <p:sp>
        <p:nvSpPr>
          <p:cNvPr id="6" name="Title 1"/>
          <p:cNvSpPr>
            <a:spLocks noGrp="1"/>
          </p:cNvSpPr>
          <p:nvPr>
            <p:ph type="title"/>
            <p:custDataLst>
              <p:tags r:id="rId2"/>
            </p:custDataLst>
          </p:nvPr>
        </p:nvSpPr>
        <p:spPr>
          <a:xfrm>
            <a:off x="252000" y="1566000"/>
            <a:ext cx="11448000" cy="504000"/>
          </a:xfrm>
          <a:prstGeom prst="rect">
            <a:avLst/>
          </a:prstGeom>
        </p:spPr>
        <p:txBody>
          <a:bodyPr lIns="0" tIns="0" rIns="0" bIns="0"/>
          <a:lstStyle>
            <a:lvl1pPr>
              <a:lnSpc>
                <a:spcPts val="2100"/>
              </a:lnSpc>
              <a:spcBef>
                <a:spcPts val="504"/>
              </a:spcBef>
              <a:defRPr/>
            </a:lvl1pPr>
          </a:lstStyle>
          <a:p>
            <a:r>
              <a:rPr lang="de-DE"/>
              <a:t>Titelmasterformat durch Klicken bearbeiten</a:t>
            </a:r>
            <a:endParaRPr lang="en-GB" dirty="0"/>
          </a:p>
        </p:txBody>
      </p:sp>
    </p:spTree>
    <p:extLst>
      <p:ext uri="{BB962C8B-B14F-4D97-AF65-F5344CB8AC3E}">
        <p14:creationId xmlns:p14="http://schemas.microsoft.com/office/powerpoint/2010/main" val="75752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Textfeld 4"/>
          <p:cNvSpPr txBox="1"/>
          <p:nvPr userDrawn="1">
            <p:custDataLst>
              <p:tags r:id="rId1"/>
            </p:custDataLst>
          </p:nvPr>
        </p:nvSpPr>
        <p:spPr>
          <a:xfrm>
            <a:off x="11483965" y="6529360"/>
            <a:ext cx="504056" cy="200055"/>
          </a:xfrm>
          <a:prstGeom prst="rect">
            <a:avLst/>
          </a:prstGeom>
          <a:noFill/>
        </p:spPr>
        <p:txBody>
          <a:bodyPr wrap="square" rtlCol="0">
            <a:spAutoFit/>
          </a:bodyPr>
          <a:lstStyle/>
          <a:p>
            <a:fld id="{C5E8B2E1-21AB-4E55-9905-30660C1783F6}" type="slidenum">
              <a:rPr lang="en-GB" sz="700" smtClean="0">
                <a:latin typeface="+mn-lt"/>
              </a:rPr>
              <a:pPr/>
              <a:t>‹Nr.›</a:t>
            </a:fld>
            <a:endParaRPr lang="en-GB" sz="700" dirty="0">
              <a:latin typeface="+mn-lt"/>
            </a:endParaRPr>
          </a:p>
        </p:txBody>
      </p:sp>
    </p:spTree>
    <p:extLst>
      <p:ext uri="{BB962C8B-B14F-4D97-AF65-F5344CB8AC3E}">
        <p14:creationId xmlns:p14="http://schemas.microsoft.com/office/powerpoint/2010/main" val="276209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 name="Rectangle 28"/>
          <p:cNvSpPr>
            <a:spLocks noChangeArrowheads="1"/>
          </p:cNvSpPr>
          <p:nvPr/>
        </p:nvSpPr>
        <p:spPr bwMode="auto">
          <a:xfrm>
            <a:off x="6773865" y="-642938"/>
            <a:ext cx="184731" cy="369332"/>
          </a:xfrm>
          <a:prstGeom prst="rect">
            <a:avLst/>
          </a:prstGeom>
          <a:noFill/>
          <a:ln w="9525">
            <a:noFill/>
            <a:miter lim="800000"/>
            <a:headEnd/>
            <a:tailEnd/>
          </a:ln>
          <a:effectLst/>
        </p:spPr>
        <p:txBody>
          <a:bodyPr wrap="none">
            <a:spAutoFit/>
          </a:bodyPr>
          <a:lstStyle/>
          <a:p>
            <a:pPr>
              <a:defRPr/>
            </a:pPr>
            <a:endParaRPr lang="en-GB" sz="1800" dirty="0"/>
          </a:p>
        </p:txBody>
      </p:sp>
      <p:cxnSp>
        <p:nvCxnSpPr>
          <p:cNvPr id="33" name="Gerade Verbindung 7"/>
          <p:cNvCxnSpPr/>
          <p:nvPr/>
        </p:nvCxnSpPr>
        <p:spPr>
          <a:xfrm flipV="1">
            <a:off x="250714" y="6529358"/>
            <a:ext cx="114516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7"/>
          <p:cNvCxnSpPr/>
          <p:nvPr/>
        </p:nvCxnSpPr>
        <p:spPr>
          <a:xfrm flipV="1">
            <a:off x="250129" y="1276474"/>
            <a:ext cx="114497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4" descr="Z:\DE\Data\CorporateDesign\2_CDP\2_Druck\02_Gestaltung_Logo\4_Original\Daten\Festo_Logo_4c_22mm.png"/>
          <p:cNvPicPr>
            <a:picLocks noChangeAspect="1" noChangeArrowheads="1"/>
          </p:cNvPicPr>
          <p:nvPr/>
        </p:nvPicPr>
        <p:blipFill>
          <a:blip r:embed="rId26" cstate="print"/>
          <a:srcRect/>
          <a:stretch>
            <a:fillRect/>
          </a:stretch>
        </p:blipFill>
        <p:spPr bwMode="auto">
          <a:xfrm>
            <a:off x="10942700" y="994407"/>
            <a:ext cx="756480" cy="137956"/>
          </a:xfrm>
          <a:prstGeom prst="rect">
            <a:avLst/>
          </a:prstGeom>
          <a:noFill/>
        </p:spPr>
      </p:pic>
      <p:sp>
        <p:nvSpPr>
          <p:cNvPr id="29" name="FESTO_GEAENDERT" hidden="1"/>
          <p:cNvSpPr txBox="1"/>
          <p:nvPr>
            <p:custDataLst>
              <p:tags r:id="rId20"/>
            </p:custDataLst>
          </p:nvPr>
        </p:nvSpPr>
        <p:spPr>
          <a:xfrm>
            <a:off x="6515572" y="6581745"/>
            <a:ext cx="1440001" cy="107722"/>
          </a:xfrm>
          <a:prstGeom prst="rect">
            <a:avLst/>
          </a:prstGeom>
          <a:noFill/>
        </p:spPr>
        <p:txBody>
          <a:bodyPr wrap="square" lIns="0" tIns="0" rIns="0" bIns="0" rtlCol="0">
            <a:spAutoFit/>
          </a:bodyPr>
          <a:lstStyle/>
          <a:p>
            <a:pPr algn="l"/>
            <a:endParaRPr lang="en-GB" sz="700" dirty="0">
              <a:latin typeface="+mn-lt"/>
            </a:endParaRPr>
          </a:p>
        </p:txBody>
      </p:sp>
      <p:sp>
        <p:nvSpPr>
          <p:cNvPr id="30" name="FESTO_STATUS1"/>
          <p:cNvSpPr txBox="1"/>
          <p:nvPr>
            <p:custDataLst>
              <p:tags r:id="rId21"/>
            </p:custDataLst>
          </p:nvPr>
        </p:nvSpPr>
        <p:spPr>
          <a:xfrm>
            <a:off x="7991575" y="6581745"/>
            <a:ext cx="1440001" cy="107722"/>
          </a:xfrm>
          <a:prstGeom prst="rect">
            <a:avLst/>
          </a:prstGeom>
          <a:noFill/>
        </p:spPr>
        <p:txBody>
          <a:bodyPr wrap="square" lIns="0" tIns="0" rIns="0" bIns="0" rtlCol="0">
            <a:spAutoFit/>
          </a:bodyPr>
          <a:lstStyle/>
          <a:p>
            <a:pPr algn="l"/>
            <a:r>
              <a:rPr lang="en-GB" sz="700">
                <a:latin typeface="+mn-lt"/>
              </a:rPr>
              <a:t> </a:t>
            </a:r>
            <a:endParaRPr lang="en-GB" sz="700" dirty="0">
              <a:latin typeface="+mn-lt"/>
            </a:endParaRPr>
          </a:p>
        </p:txBody>
      </p:sp>
      <p:sp>
        <p:nvSpPr>
          <p:cNvPr id="9" name="Slide Number Placeholder 20">
            <a:extLst>
              <a:ext uri="{FF2B5EF4-FFF2-40B4-BE49-F238E27FC236}">
                <a16:creationId xmlns:a16="http://schemas.microsoft.com/office/drawing/2014/main" id="{28388953-2425-4C61-9A84-D578859D0E25}"/>
              </a:ext>
            </a:extLst>
          </p:cNvPr>
          <p:cNvSpPr>
            <a:spLocks noGrp="1"/>
          </p:cNvSpPr>
          <p:nvPr>
            <p:ph type="sldNum" sz="quarter" idx="4"/>
          </p:nvPr>
        </p:nvSpPr>
        <p:spPr>
          <a:xfrm>
            <a:off x="11422800" y="6566400"/>
            <a:ext cx="288306" cy="108000"/>
          </a:xfrm>
          <a:prstGeom prst="rect">
            <a:avLst/>
          </a:prstGeom>
        </p:spPr>
        <p:txBody>
          <a:bodyPr vert="horz" wrap="none" lIns="0" tIns="0" rIns="0" bIns="0" rtlCol="0" anchor="ctr"/>
          <a:lstStyle>
            <a:lvl1pPr algn="r">
              <a:defRPr sz="700">
                <a:solidFill>
                  <a:schemeClr val="tx1"/>
                </a:solidFill>
                <a:latin typeface="MetaPlusLF" panose="02000503060000020004" pitchFamily="2" charset="-70"/>
              </a:defRPr>
            </a:lvl1pPr>
          </a:lstStyle>
          <a:p>
            <a:fld id="{EA182149-5FEE-46AB-9490-B3CD4011A729}" type="slidenum">
              <a:rPr lang="en-GB" smtClean="0"/>
              <a:pPr/>
              <a:t>‹Nr.›</a:t>
            </a:fld>
            <a:endParaRPr lang="en-GB" dirty="0"/>
          </a:p>
        </p:txBody>
      </p:sp>
      <p:sp>
        <p:nvSpPr>
          <p:cNvPr id="10" name="FESTO_NAME">
            <a:extLst>
              <a:ext uri="{FF2B5EF4-FFF2-40B4-BE49-F238E27FC236}">
                <a16:creationId xmlns:a16="http://schemas.microsoft.com/office/drawing/2014/main" id="{C88EF20F-5E51-4A3F-9D2E-3389243418CC}"/>
              </a:ext>
            </a:extLst>
          </p:cNvPr>
          <p:cNvSpPr txBox="1"/>
          <p:nvPr userDrawn="1">
            <p:custDataLst>
              <p:tags r:id="rId22"/>
            </p:custDataLst>
          </p:nvPr>
        </p:nvSpPr>
        <p:spPr>
          <a:xfrm>
            <a:off x="252000" y="6566400"/>
            <a:ext cx="1857600" cy="126000"/>
          </a:xfrm>
          <a:prstGeom prst="rect">
            <a:avLst/>
          </a:prstGeom>
          <a:noFill/>
        </p:spPr>
        <p:txBody>
          <a:bodyPr wrap="square" lIns="0" tIns="0" rIns="0" bIns="0" rtlCol="0">
            <a:noAutofit/>
          </a:bodyPr>
          <a:lstStyle/>
          <a:p>
            <a:r>
              <a:rPr lang="en-US" sz="700" baseline="0">
                <a:latin typeface="+mn-lt"/>
              </a:rPr>
              <a:t>Festo_SK-AE</a:t>
            </a:r>
            <a:endParaRPr lang="de-DE" sz="700" dirty="0">
              <a:latin typeface="+mn-lt"/>
            </a:endParaRPr>
          </a:p>
        </p:txBody>
      </p:sp>
      <p:sp>
        <p:nvSpPr>
          <p:cNvPr id="11" name="FESTO_TITEL">
            <a:extLst>
              <a:ext uri="{FF2B5EF4-FFF2-40B4-BE49-F238E27FC236}">
                <a16:creationId xmlns:a16="http://schemas.microsoft.com/office/drawing/2014/main" id="{EFC198D4-9FC4-46A2-B9E1-84056B555652}"/>
              </a:ext>
            </a:extLst>
          </p:cNvPr>
          <p:cNvSpPr txBox="1"/>
          <p:nvPr userDrawn="1">
            <p:custDataLst>
              <p:tags r:id="rId23"/>
            </p:custDataLst>
          </p:nvPr>
        </p:nvSpPr>
        <p:spPr>
          <a:xfrm>
            <a:off x="2161221" y="6566399"/>
            <a:ext cx="3311204" cy="162967"/>
          </a:xfrm>
          <a:prstGeom prst="rect">
            <a:avLst/>
          </a:prstGeom>
          <a:noFill/>
        </p:spPr>
        <p:txBody>
          <a:bodyPr wrap="square" lIns="0" tIns="0" rIns="0" bIns="0" rtlCol="0">
            <a:noAutofit/>
          </a:bodyPr>
          <a:lstStyle/>
          <a:p>
            <a:pPr marL="0" marR="0" indent="0" algn="l" defTabSz="914316" rtl="0" eaLnBrk="1" fontAlgn="base" latinLnBrk="0" hangingPunct="1">
              <a:lnSpc>
                <a:spcPct val="100000"/>
              </a:lnSpc>
              <a:spcBef>
                <a:spcPct val="0"/>
              </a:spcBef>
              <a:spcAft>
                <a:spcPct val="0"/>
              </a:spcAft>
              <a:buClrTx/>
              <a:buSzTx/>
              <a:buFontTx/>
              <a:buNone/>
              <a:tabLst/>
              <a:defRPr/>
            </a:pPr>
            <a:r>
              <a:rPr lang="de-DE" sz="700" kern="1200">
                <a:solidFill>
                  <a:schemeClr val="tx1"/>
                </a:solidFill>
                <a:latin typeface="MetaPlusLF" pitchFamily="34" charset="0"/>
                <a:ea typeface="+mn-ea"/>
                <a:cs typeface="+mn-cs"/>
              </a:rPr>
              <a:t>VTSA-F-CB configuration rules_ProfiNET</a:t>
            </a:r>
            <a:endParaRPr lang="de-DE" sz="700" kern="1200" dirty="0">
              <a:solidFill>
                <a:schemeClr val="tx1"/>
              </a:solidFill>
              <a:latin typeface="MetaPlusLF" pitchFamily="34" charset="0"/>
              <a:ea typeface="+mn-ea"/>
              <a:cs typeface="+mn-cs"/>
            </a:endParaRPr>
          </a:p>
        </p:txBody>
      </p:sp>
      <p:sp>
        <p:nvSpPr>
          <p:cNvPr id="12" name="FESTO_ERSTELLT">
            <a:extLst>
              <a:ext uri="{FF2B5EF4-FFF2-40B4-BE49-F238E27FC236}">
                <a16:creationId xmlns:a16="http://schemas.microsoft.com/office/drawing/2014/main" id="{1C0A8CCE-8D28-4EC4-A1E5-57930A8373A5}"/>
              </a:ext>
            </a:extLst>
          </p:cNvPr>
          <p:cNvSpPr txBox="1"/>
          <p:nvPr userDrawn="1">
            <p:custDataLst>
              <p:tags r:id="rId24"/>
            </p:custDataLst>
          </p:nvPr>
        </p:nvSpPr>
        <p:spPr>
          <a:xfrm>
            <a:off x="6102000" y="6566400"/>
            <a:ext cx="1260000" cy="126000"/>
          </a:xfrm>
          <a:prstGeom prst="rect">
            <a:avLst/>
          </a:prstGeom>
          <a:noFill/>
        </p:spPr>
        <p:txBody>
          <a:bodyPr wrap="square" lIns="0" tIns="0" rIns="0" bIns="0" rtlCol="0">
            <a:noAutofit/>
          </a:bodyPr>
          <a:lstStyle/>
          <a:p>
            <a:pPr algn="l"/>
            <a:r>
              <a:rPr lang="de-DE" sz="700">
                <a:latin typeface="+mn-lt"/>
              </a:rPr>
              <a:t>Created: 10/6/2020</a:t>
            </a:r>
            <a:endParaRPr lang="de-DE" sz="700" dirty="0">
              <a:latin typeface="+mn-lt"/>
            </a:endParaRPr>
          </a:p>
        </p:txBody>
      </p:sp>
      <p:sp>
        <p:nvSpPr>
          <p:cNvPr id="13" name="FESTO_STATUS1">
            <a:extLst>
              <a:ext uri="{FF2B5EF4-FFF2-40B4-BE49-F238E27FC236}">
                <a16:creationId xmlns:a16="http://schemas.microsoft.com/office/drawing/2014/main" id="{6A0053E3-B0C6-4EED-BF46-44DF1140AB4A}"/>
              </a:ext>
            </a:extLst>
          </p:cNvPr>
          <p:cNvSpPr txBox="1"/>
          <p:nvPr userDrawn="1">
            <p:custDataLst>
              <p:tags r:id="rId25"/>
            </p:custDataLst>
          </p:nvPr>
        </p:nvSpPr>
        <p:spPr>
          <a:xfrm>
            <a:off x="8766000" y="6566400"/>
            <a:ext cx="1260000" cy="126000"/>
          </a:xfrm>
          <a:prstGeom prst="rect">
            <a:avLst/>
          </a:prstGeom>
          <a:noFill/>
        </p:spPr>
        <p:txBody>
          <a:bodyPr wrap="square" lIns="0" tIns="0" rIns="0" bIns="0" rtlCol="0">
            <a:noAutofit/>
          </a:bodyPr>
          <a:lstStyle/>
          <a:p>
            <a:pPr algn="l"/>
            <a:r>
              <a:rPr lang="de-DE" sz="700">
                <a:latin typeface="+mn-lt"/>
              </a:rPr>
              <a:t> </a:t>
            </a:r>
            <a:endParaRPr lang="de-DE" sz="700" dirty="0">
              <a:latin typeface="+mn-lt"/>
            </a:endParaRPr>
          </a:p>
        </p:txBody>
      </p:sp>
    </p:spTree>
    <p:extLst>
      <p:ext uri="{BB962C8B-B14F-4D97-AF65-F5344CB8AC3E}">
        <p14:creationId xmlns:p14="http://schemas.microsoft.com/office/powerpoint/2010/main" val="419609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 id="2147483675" r:id="rId12"/>
    <p:sldLayoutId id="2147483676" r:id="rId13"/>
    <p:sldLayoutId id="2147483677" r:id="rId14"/>
    <p:sldLayoutId id="2147483678" r:id="rId15"/>
    <p:sldLayoutId id="2147483679" r:id="rId16"/>
    <p:sldLayoutId id="2147483680" r:id="rId17"/>
    <p:sldLayoutId id="2147483681" r:id="rId18"/>
  </p:sldLayoutIdLst>
  <p:hf hdr="0" ftr="0" dt="0"/>
  <p:txStyles>
    <p:title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p:titleStyle>
    <p:body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6" rtl="0" eaLnBrk="1" latinLnBrk="0" hangingPunct="1">
        <a:defRPr sz="1800" kern="1200">
          <a:solidFill>
            <a:schemeClr val="tx1"/>
          </a:solidFill>
          <a:latin typeface="+mn-lt"/>
          <a:ea typeface="+mn-ea"/>
          <a:cs typeface="+mn-cs"/>
        </a:defRPr>
      </a:lvl1pPr>
      <a:lvl2pPr marL="457159"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3"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9" algn="l" defTabSz="914316" rtl="0" eaLnBrk="1" latinLnBrk="0" hangingPunct="1">
        <a:defRPr sz="1800" kern="1200">
          <a:solidFill>
            <a:schemeClr val="tx1"/>
          </a:solidFill>
          <a:latin typeface="+mn-lt"/>
          <a:ea typeface="+mn-ea"/>
          <a:cs typeface="+mn-cs"/>
        </a:defRPr>
      </a:lvl8pPr>
      <a:lvl9pPr marL="3657268" algn="l" defTabSz="91431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32">
          <p15:clr>
            <a:srgbClr val="F26B43"/>
          </p15:clr>
        </p15:guide>
        <p15:guide id="5" pos="3764">
          <p15:clr>
            <a:srgbClr val="A4A3A4"/>
          </p15:clr>
        </p15:guide>
        <p15:guide id="8" pos="158">
          <p15:clr>
            <a:srgbClr val="F26B43"/>
          </p15:clr>
        </p15:guide>
        <p15:guide id="9" orient="horz" pos="4093">
          <p15:clr>
            <a:srgbClr val="F26B43"/>
          </p15:clr>
        </p15:guide>
        <p15:guide id="10" orient="horz" pos="986">
          <p15:clr>
            <a:srgbClr val="F26B43"/>
          </p15:clr>
        </p15:guide>
        <p15:guide id="11" orient="horz" pos="1303">
          <p15:clr>
            <a:srgbClr val="F26B43"/>
          </p15:clr>
        </p15:guide>
        <p15:guide id="12" orient="horz" pos="1575">
          <p15:clr>
            <a:srgbClr val="F26B43"/>
          </p15:clr>
        </p15:guide>
        <p15:guide id="13" orient="horz" pos="2823">
          <p15:clr>
            <a:srgbClr val="A4A3A4"/>
          </p15:clr>
        </p15:guide>
        <p15:guide id="0" pos="737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68.xml"/><Relationship Id="rId7" Type="http://schemas.openxmlformats.org/officeDocument/2006/relationships/image" Target="../media/image3.png"/><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notesSlide" Target="../notesSlides/notesSlide1.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tags" Target="../tags/tag69.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tags" Target="../tags/tag85.xml"/><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tags" Target="../tags/tag84.xml"/><Relationship Id="rId16" Type="http://schemas.openxmlformats.org/officeDocument/2006/relationships/image" Target="../media/image42.svg"/><Relationship Id="rId1" Type="http://schemas.openxmlformats.org/officeDocument/2006/relationships/vmlDrawing" Target="../drawings/vmlDrawing15.vml"/><Relationship Id="rId6" Type="http://schemas.openxmlformats.org/officeDocument/2006/relationships/image" Target="../media/image24.emf"/><Relationship Id="rId11" Type="http://schemas.openxmlformats.org/officeDocument/2006/relationships/image" Target="../media/image37.png"/><Relationship Id="rId5" Type="http://schemas.openxmlformats.org/officeDocument/2006/relationships/oleObject" Target="../embeddings/oleObject15.bin"/><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slideLayout" Target="../slideLayouts/slideLayout9.xml"/><Relationship Id="rId9" Type="http://schemas.openxmlformats.org/officeDocument/2006/relationships/image" Target="../media/image35.pn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87.xml"/><Relationship Id="rId7" Type="http://schemas.openxmlformats.org/officeDocument/2006/relationships/image" Target="../media/image43.png"/><Relationship Id="rId2" Type="http://schemas.openxmlformats.org/officeDocument/2006/relationships/tags" Target="../tags/tag86.xml"/><Relationship Id="rId1" Type="http://schemas.openxmlformats.org/officeDocument/2006/relationships/vmlDrawing" Target="../drawings/vmlDrawing16.vml"/><Relationship Id="rId6" Type="http://schemas.openxmlformats.org/officeDocument/2006/relationships/image" Target="../media/image24.emf"/><Relationship Id="rId5" Type="http://schemas.openxmlformats.org/officeDocument/2006/relationships/oleObject" Target="../embeddings/oleObject16.bin"/><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89.xml"/><Relationship Id="rId7" Type="http://schemas.openxmlformats.org/officeDocument/2006/relationships/image" Target="../media/image43.png"/><Relationship Id="rId2" Type="http://schemas.openxmlformats.org/officeDocument/2006/relationships/tags" Target="../tags/tag88.xml"/><Relationship Id="rId1" Type="http://schemas.openxmlformats.org/officeDocument/2006/relationships/vmlDrawing" Target="../drawings/vmlDrawing17.vml"/><Relationship Id="rId6" Type="http://schemas.openxmlformats.org/officeDocument/2006/relationships/image" Target="../media/image24.emf"/><Relationship Id="rId11" Type="http://schemas.openxmlformats.org/officeDocument/2006/relationships/image" Target="../media/image45.png"/><Relationship Id="rId5" Type="http://schemas.openxmlformats.org/officeDocument/2006/relationships/oleObject" Target="../embeddings/oleObject17.bin"/><Relationship Id="rId10" Type="http://schemas.openxmlformats.org/officeDocument/2006/relationships/image" Target="../media/image29.png"/><Relationship Id="rId4" Type="http://schemas.openxmlformats.org/officeDocument/2006/relationships/slideLayout" Target="../slideLayouts/slideLayout9.xml"/><Relationship Id="rId9"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46.png"/><Relationship Id="rId2" Type="http://schemas.openxmlformats.org/officeDocument/2006/relationships/tags" Target="../tags/tag90.xml"/><Relationship Id="rId1" Type="http://schemas.openxmlformats.org/officeDocument/2006/relationships/vmlDrawing" Target="../drawings/vmlDrawing18.vml"/><Relationship Id="rId6" Type="http://schemas.openxmlformats.org/officeDocument/2006/relationships/image" Target="../media/image24.emf"/><Relationship Id="rId5" Type="http://schemas.openxmlformats.org/officeDocument/2006/relationships/oleObject" Target="../embeddings/oleObject18.bin"/><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47.png"/><Relationship Id="rId2" Type="http://schemas.openxmlformats.org/officeDocument/2006/relationships/tags" Target="../tags/tag92.xml"/><Relationship Id="rId1" Type="http://schemas.openxmlformats.org/officeDocument/2006/relationships/vmlDrawing" Target="../drawings/vmlDrawing19.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95.xml"/><Relationship Id="rId7" Type="http://schemas.openxmlformats.org/officeDocument/2006/relationships/image" Target="../media/image24.emf"/><Relationship Id="rId2" Type="http://schemas.openxmlformats.org/officeDocument/2006/relationships/tags" Target="../tags/tag94.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Layout" Target="../slideLayouts/slideLayout9.xml"/><Relationship Id="rId10" Type="http://schemas.openxmlformats.org/officeDocument/2006/relationships/image" Target="../media/image49.png"/><Relationship Id="rId4" Type="http://schemas.openxmlformats.org/officeDocument/2006/relationships/tags" Target="../tags/tag96.xml"/><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98.xml"/><Relationship Id="rId7" Type="http://schemas.openxmlformats.org/officeDocument/2006/relationships/image" Target="../media/image24.emf"/><Relationship Id="rId2" Type="http://schemas.openxmlformats.org/officeDocument/2006/relationships/tags" Target="../tags/tag97.xml"/><Relationship Id="rId1" Type="http://schemas.openxmlformats.org/officeDocument/2006/relationships/vmlDrawing" Target="../drawings/vmlDrawing21.vml"/><Relationship Id="rId6" Type="http://schemas.openxmlformats.org/officeDocument/2006/relationships/oleObject" Target="../embeddings/oleObject21.bin"/><Relationship Id="rId11" Type="http://schemas.openxmlformats.org/officeDocument/2006/relationships/image" Target="../media/image53.png"/><Relationship Id="rId5" Type="http://schemas.openxmlformats.org/officeDocument/2006/relationships/slideLayout" Target="../slideLayouts/slideLayout15.xml"/><Relationship Id="rId10" Type="http://schemas.openxmlformats.org/officeDocument/2006/relationships/image" Target="../media/image52.png"/><Relationship Id="rId4" Type="http://schemas.openxmlformats.org/officeDocument/2006/relationships/tags" Target="../tags/tag99.xml"/><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101.xml"/><Relationship Id="rId7" Type="http://schemas.openxmlformats.org/officeDocument/2006/relationships/image" Target="../media/image24.emf"/><Relationship Id="rId2" Type="http://schemas.openxmlformats.org/officeDocument/2006/relationships/tags" Target="../tags/tag100.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Layout" Target="../slideLayouts/slideLayout16.xml"/><Relationship Id="rId4" Type="http://schemas.openxmlformats.org/officeDocument/2006/relationships/tags" Target="../tags/tag102.xml"/><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24.emf"/><Relationship Id="rId2" Type="http://schemas.openxmlformats.org/officeDocument/2006/relationships/tags" Target="../tags/tag103.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Layout" Target="../slideLayouts/slideLayout17.xml"/><Relationship Id="rId4" Type="http://schemas.openxmlformats.org/officeDocument/2006/relationships/tags" Target="../tags/tag105.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71.xml"/><Relationship Id="rId7" Type="http://schemas.openxmlformats.org/officeDocument/2006/relationships/image" Target="../media/image2.emf"/><Relationship Id="rId2" Type="http://schemas.openxmlformats.org/officeDocument/2006/relationships/tags" Target="../tags/tag70.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8.png"/><Relationship Id="rId5" Type="http://schemas.openxmlformats.org/officeDocument/2006/relationships/notesSlide" Target="../notesSlides/notesSlide2.xml"/><Relationship Id="rId10"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3" Type="http://schemas.openxmlformats.org/officeDocument/2006/relationships/tags" Target="../tags/tag107.xml"/><Relationship Id="rId7" Type="http://schemas.openxmlformats.org/officeDocument/2006/relationships/image" Target="../media/image24.emf"/><Relationship Id="rId12" Type="http://schemas.openxmlformats.org/officeDocument/2006/relationships/image" Target="../media/image43.png"/><Relationship Id="rId2" Type="http://schemas.openxmlformats.org/officeDocument/2006/relationships/tags" Target="../tags/tag106.xml"/><Relationship Id="rId1" Type="http://schemas.openxmlformats.org/officeDocument/2006/relationships/vmlDrawing" Target="../drawings/vmlDrawing24.vml"/><Relationship Id="rId6" Type="http://schemas.openxmlformats.org/officeDocument/2006/relationships/oleObject" Target="../embeddings/oleObject24.bin"/><Relationship Id="rId11" Type="http://schemas.openxmlformats.org/officeDocument/2006/relationships/image" Target="../media/image59.png"/><Relationship Id="rId5" Type="http://schemas.openxmlformats.org/officeDocument/2006/relationships/slideLayout" Target="../slideLayouts/slideLayout18.xml"/><Relationship Id="rId10" Type="http://schemas.openxmlformats.org/officeDocument/2006/relationships/image" Target="../media/image58.png"/><Relationship Id="rId4" Type="http://schemas.openxmlformats.org/officeDocument/2006/relationships/tags" Target="../tags/tag108.xml"/><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110.xml"/><Relationship Id="rId7" Type="http://schemas.openxmlformats.org/officeDocument/2006/relationships/image" Target="../media/image24.emf"/><Relationship Id="rId2" Type="http://schemas.openxmlformats.org/officeDocument/2006/relationships/tags" Target="../tags/tag109.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slideLayout" Target="../slideLayouts/slideLayout18.xml"/><Relationship Id="rId4" Type="http://schemas.openxmlformats.org/officeDocument/2006/relationships/tags" Target="../tags/tag111.xml"/></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2.png"/><Relationship Id="rId3" Type="http://schemas.openxmlformats.org/officeDocument/2006/relationships/tags" Target="../tags/tag113.xml"/><Relationship Id="rId7" Type="http://schemas.openxmlformats.org/officeDocument/2006/relationships/image" Target="../media/image24.emf"/><Relationship Id="rId12" Type="http://schemas.openxmlformats.org/officeDocument/2006/relationships/image" Target="../media/image43.png"/><Relationship Id="rId2" Type="http://schemas.openxmlformats.org/officeDocument/2006/relationships/tags" Target="../tags/tag112.xml"/><Relationship Id="rId16" Type="http://schemas.openxmlformats.org/officeDocument/2006/relationships/image" Target="../media/image65.png"/><Relationship Id="rId1" Type="http://schemas.openxmlformats.org/officeDocument/2006/relationships/vmlDrawing" Target="../drawings/vmlDrawing26.vml"/><Relationship Id="rId6" Type="http://schemas.openxmlformats.org/officeDocument/2006/relationships/oleObject" Target="../embeddings/oleObject26.bin"/><Relationship Id="rId11" Type="http://schemas.openxmlformats.org/officeDocument/2006/relationships/image" Target="../media/image59.png"/><Relationship Id="rId5" Type="http://schemas.openxmlformats.org/officeDocument/2006/relationships/slideLayout" Target="../slideLayouts/slideLayout18.xml"/><Relationship Id="rId15" Type="http://schemas.openxmlformats.org/officeDocument/2006/relationships/image" Target="../media/image64.png"/><Relationship Id="rId10" Type="http://schemas.openxmlformats.org/officeDocument/2006/relationships/image" Target="../media/image58.png"/><Relationship Id="rId4" Type="http://schemas.openxmlformats.org/officeDocument/2006/relationships/tags" Target="../tags/tag114.xml"/><Relationship Id="rId9" Type="http://schemas.openxmlformats.org/officeDocument/2006/relationships/image" Target="../media/image57.png"/><Relationship Id="rId1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tags" Target="../tags/tag73.xml"/><Relationship Id="rId7" Type="http://schemas.openxmlformats.org/officeDocument/2006/relationships/oleObject" Target="../embeddings/oleObject10.bin"/><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tags" Target="../tags/tag72.xml"/><Relationship Id="rId16" Type="http://schemas.openxmlformats.org/officeDocument/2006/relationships/image" Target="../media/image17.png"/><Relationship Id="rId1" Type="http://schemas.openxmlformats.org/officeDocument/2006/relationships/vmlDrawing" Target="../drawings/vmlDrawing10.vml"/><Relationship Id="rId6" Type="http://schemas.openxmlformats.org/officeDocument/2006/relationships/notesSlide" Target="../notesSlides/notesSlide3.xml"/><Relationship Id="rId11" Type="http://schemas.openxmlformats.org/officeDocument/2006/relationships/image" Target="../media/image12.png"/><Relationship Id="rId5" Type="http://schemas.openxmlformats.org/officeDocument/2006/relationships/slideLayout" Target="../slideLayouts/slideLayout14.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tags" Target="../tags/tag74.xml"/><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7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25.png"/><Relationship Id="rId2" Type="http://schemas.openxmlformats.org/officeDocument/2006/relationships/tags" Target="../tags/tag76.xml"/><Relationship Id="rId1" Type="http://schemas.openxmlformats.org/officeDocument/2006/relationships/vmlDrawing" Target="../drawings/vmlDrawing11.vml"/><Relationship Id="rId6" Type="http://schemas.openxmlformats.org/officeDocument/2006/relationships/image" Target="../media/image24.emf"/><Relationship Id="rId5" Type="http://schemas.openxmlformats.org/officeDocument/2006/relationships/oleObject" Target="../embeddings/oleObject11.bin"/><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26.png"/><Relationship Id="rId2" Type="http://schemas.openxmlformats.org/officeDocument/2006/relationships/tags" Target="../tags/tag78.xml"/><Relationship Id="rId1" Type="http://schemas.openxmlformats.org/officeDocument/2006/relationships/vmlDrawing" Target="../drawings/vmlDrawing12.vml"/><Relationship Id="rId6" Type="http://schemas.openxmlformats.org/officeDocument/2006/relationships/image" Target="../media/image24.emf"/><Relationship Id="rId5" Type="http://schemas.openxmlformats.org/officeDocument/2006/relationships/oleObject" Target="../embeddings/oleObject12.bin"/><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81.xml"/><Relationship Id="rId7" Type="http://schemas.openxmlformats.org/officeDocument/2006/relationships/image" Target="../media/image27.png"/><Relationship Id="rId2" Type="http://schemas.openxmlformats.org/officeDocument/2006/relationships/tags" Target="../tags/tag80.xml"/><Relationship Id="rId1" Type="http://schemas.openxmlformats.org/officeDocument/2006/relationships/vmlDrawing" Target="../drawings/vmlDrawing13.vml"/><Relationship Id="rId6" Type="http://schemas.openxmlformats.org/officeDocument/2006/relationships/image" Target="../media/image24.emf"/><Relationship Id="rId5" Type="http://schemas.openxmlformats.org/officeDocument/2006/relationships/oleObject" Target="../embeddings/oleObject13.bin"/><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tags" Target="../tags/tag83.xml"/><Relationship Id="rId7" Type="http://schemas.openxmlformats.org/officeDocument/2006/relationships/image" Target="../media/image29.png"/><Relationship Id="rId2" Type="http://schemas.openxmlformats.org/officeDocument/2006/relationships/tags" Target="../tags/tag82.xml"/><Relationship Id="rId1" Type="http://schemas.openxmlformats.org/officeDocument/2006/relationships/vmlDrawing" Target="../drawings/vmlDrawing14.vml"/><Relationship Id="rId6" Type="http://schemas.openxmlformats.org/officeDocument/2006/relationships/image" Target="../media/image24.emf"/><Relationship Id="rId5" Type="http://schemas.openxmlformats.org/officeDocument/2006/relationships/oleObject" Target="../embeddings/oleObject14.bin"/><Relationship Id="rId10" Type="http://schemas.openxmlformats.org/officeDocument/2006/relationships/image" Target="../media/image32.jpg"/><Relationship Id="rId4" Type="http://schemas.openxmlformats.org/officeDocument/2006/relationships/slideLayout" Target="../slideLayouts/slideLayout9.xml"/><Relationship Id="rId9"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73AE210-A173-4665-9D5F-600FD1230E1B}"/>
              </a:ext>
            </a:extLst>
          </p:cNvPr>
          <p:cNvPicPr>
            <a:picLocks noChangeAspect="1"/>
          </p:cNvPicPr>
          <p:nvPr/>
        </p:nvPicPr>
        <p:blipFill rotWithShape="1">
          <a:blip r:embed="rId7"/>
          <a:srcRect l="7157"/>
          <a:stretch/>
        </p:blipFill>
        <p:spPr>
          <a:xfrm>
            <a:off x="7234153" y="1682192"/>
            <a:ext cx="4367392" cy="3011274"/>
          </a:xfrm>
          <a:prstGeom prst="rect">
            <a:avLst/>
          </a:prstGeom>
        </p:spPr>
      </p:pic>
      <p:graphicFrame>
        <p:nvGraphicFramePr>
          <p:cNvPr id="5" name="Objekt 4" hidden="1">
            <a:extLst>
              <a:ext uri="{FF2B5EF4-FFF2-40B4-BE49-F238E27FC236}">
                <a16:creationId xmlns:a16="http://schemas.microsoft.com/office/drawing/2014/main" id="{1A1E7EE5-5BC1-41DB-8FB0-317D09D14675}"/>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8194" name="think-cell Folie" r:id="rId8" imgW="473" imgH="473" progId="TCLayout.ActiveDocument.1">
                  <p:embed/>
                </p:oleObj>
              </mc:Choice>
              <mc:Fallback>
                <p:oleObj name="think-cell Folie" r:id="rId8" imgW="473" imgH="473" progId="TCLayout.ActiveDocument.1">
                  <p:embed/>
                  <p:pic>
                    <p:nvPicPr>
                      <p:cNvPr id="5" name="Objekt 4" hidden="1">
                        <a:extLst>
                          <a:ext uri="{FF2B5EF4-FFF2-40B4-BE49-F238E27FC236}">
                            <a16:creationId xmlns:a16="http://schemas.microsoft.com/office/drawing/2014/main" id="{1A1E7EE5-5BC1-41DB-8FB0-317D09D14675}"/>
                          </a:ext>
                        </a:extLst>
                      </p:cNvPr>
                      <p:cNvPicPr/>
                      <p:nvPr/>
                    </p:nvPicPr>
                    <p:blipFill>
                      <a:blip r:embed="rId9"/>
                      <a:stretch>
                        <a:fillRect/>
                      </a:stretch>
                    </p:blipFill>
                    <p:spPr>
                      <a:xfrm>
                        <a:off x="7930" y="5159"/>
                        <a:ext cx="1586" cy="1586"/>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0CC647C-FB25-43E7-B7EE-10CD74F84FC0}"/>
              </a:ext>
            </a:extLst>
          </p:cNvPr>
          <p:cNvSpPr/>
          <p:nvPr>
            <p:custDataLst>
              <p:tags r:id="rId3"/>
            </p:custDataLst>
          </p:nvPr>
        </p:nvSpPr>
        <p:spPr>
          <a:xfrm>
            <a:off x="6344" y="3572"/>
            <a:ext cx="158581" cy="15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194198">
              <a:lnSpc>
                <a:spcPts val="2098"/>
              </a:lnSpc>
              <a:spcBef>
                <a:spcPct val="0"/>
              </a:spcBef>
              <a:spcAft>
                <a:spcPct val="0"/>
              </a:spcAft>
              <a:defRPr/>
            </a:pPr>
            <a:endParaRPr lang="en-US" sz="2745" b="1" dirty="0">
              <a:solidFill>
                <a:srgbClr val="FFFFFF"/>
              </a:solidFill>
              <a:latin typeface="MetaPlusLF" panose="02000503060000020004" pitchFamily="2" charset="0"/>
              <a:ea typeface="+mj-ea"/>
              <a:cs typeface="+mj-cs"/>
              <a:sym typeface="MetaPlusLF" panose="02000503060000020004" pitchFamily="2" charset="0"/>
            </a:endParaRPr>
          </a:p>
        </p:txBody>
      </p:sp>
      <p:sp>
        <p:nvSpPr>
          <p:cNvPr id="3" name="Titel 2"/>
          <p:cNvSpPr>
            <a:spLocks noGrp="1"/>
          </p:cNvSpPr>
          <p:nvPr>
            <p:ph type="title"/>
          </p:nvPr>
        </p:nvSpPr>
        <p:spPr/>
        <p:txBody>
          <a:bodyPr/>
          <a:lstStyle/>
          <a:p>
            <a:r>
              <a:rPr lang="en-US" sz="2745" dirty="0"/>
              <a:t>CPX/VTSA-F-CB</a:t>
            </a:r>
            <a:endParaRPr lang="en-US" sz="2398" dirty="0"/>
          </a:p>
        </p:txBody>
      </p:sp>
      <p:sp>
        <p:nvSpPr>
          <p:cNvPr id="6" name="Inhaltsplatzhalter 2">
            <a:extLst>
              <a:ext uri="{FF2B5EF4-FFF2-40B4-BE49-F238E27FC236}">
                <a16:creationId xmlns:a16="http://schemas.microsoft.com/office/drawing/2014/main" id="{B0158781-5249-45CE-87B3-2D3DDD4368DF}"/>
              </a:ext>
            </a:extLst>
          </p:cNvPr>
          <p:cNvSpPr txBox="1">
            <a:spLocks/>
          </p:cNvSpPr>
          <p:nvPr>
            <p:custDataLst>
              <p:tags r:id="rId4"/>
            </p:custDataLst>
          </p:nvPr>
        </p:nvSpPr>
        <p:spPr bwMode="auto">
          <a:xfrm>
            <a:off x="349157" y="2162294"/>
            <a:ext cx="4583014" cy="8044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 typeface="MetaPlusLF" pitchFamily="2" charset="0"/>
              <a:buNone/>
              <a:defRPr sz="16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194198">
              <a:spcBef>
                <a:spcPts val="0"/>
              </a:spcBef>
              <a:spcAft>
                <a:spcPts val="0"/>
              </a:spcAft>
              <a:defRPr/>
            </a:pPr>
            <a:r>
              <a:rPr lang="en-US" sz="1568" b="1" dirty="0">
                <a:solidFill>
                  <a:srgbClr val="167FB7"/>
                </a:solidFill>
              </a:rPr>
              <a:t>PROFINET-PROFISAFE</a:t>
            </a:r>
          </a:p>
          <a:p>
            <a:pPr defTabSz="1194198">
              <a:spcBef>
                <a:spcPts val="0"/>
              </a:spcBef>
              <a:spcAft>
                <a:spcPts val="0"/>
              </a:spcAft>
              <a:defRPr/>
            </a:pPr>
            <a:r>
              <a:rPr lang="en-US" sz="1568" b="1" dirty="0">
                <a:solidFill>
                  <a:srgbClr val="167FB7"/>
                </a:solidFill>
              </a:rPr>
              <a:t>CONFIGURATION RULES</a:t>
            </a:r>
            <a:endParaRPr lang="en-US" sz="1568" dirty="0">
              <a:solidFill>
                <a:srgbClr val="167FB7"/>
              </a:solidFill>
            </a:endParaRPr>
          </a:p>
        </p:txBody>
      </p:sp>
      <p:pic>
        <p:nvPicPr>
          <p:cNvPr id="8" name="Picture 2" descr="C:\Users\jrgt\AppData\Local\Temp\SNAGHTML14a42b.PNG">
            <a:extLst>
              <a:ext uri="{FF2B5EF4-FFF2-40B4-BE49-F238E27FC236}">
                <a16:creationId xmlns:a16="http://schemas.microsoft.com/office/drawing/2014/main" id="{8F208872-6CA8-46CB-A191-84309CD56124}"/>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0840" y="3823387"/>
            <a:ext cx="5228299" cy="257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7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5362" name="think-cell Folie" r:id="rId5" imgW="277" imgH="277" progId="TCLayout.ActiveDocument.1">
                  <p:embed/>
                </p:oleObj>
              </mc:Choice>
              <mc:Fallback>
                <p:oleObj name="think-cell Folie" r:id="rId5"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6"/>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4" y="2001641"/>
            <a:ext cx="4531728"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Terminal configuration</a:t>
            </a:r>
          </a:p>
        </p:txBody>
      </p:sp>
      <p:sp>
        <p:nvSpPr>
          <p:cNvPr id="5" name="Pfeil: eingekerbt nach rechts 4">
            <a:extLst>
              <a:ext uri="{FF2B5EF4-FFF2-40B4-BE49-F238E27FC236}">
                <a16:creationId xmlns:a16="http://schemas.microsoft.com/office/drawing/2014/main" id="{C6C1665F-C34C-4667-8266-3322C001BF9C}"/>
              </a:ext>
            </a:extLst>
          </p:cNvPr>
          <p:cNvSpPr/>
          <p:nvPr/>
        </p:nvSpPr>
        <p:spPr>
          <a:xfrm>
            <a:off x="465364" y="2754022"/>
            <a:ext cx="647384" cy="391259"/>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
        <p:nvSpPr>
          <p:cNvPr id="7" name="Textfeld 6">
            <a:extLst>
              <a:ext uri="{FF2B5EF4-FFF2-40B4-BE49-F238E27FC236}">
                <a16:creationId xmlns:a16="http://schemas.microsoft.com/office/drawing/2014/main" id="{E9C3984C-BD69-4799-8F7F-B12F2AC21E17}"/>
              </a:ext>
            </a:extLst>
          </p:cNvPr>
          <p:cNvSpPr txBox="1"/>
          <p:nvPr/>
        </p:nvSpPr>
        <p:spPr>
          <a:xfrm>
            <a:off x="1112749" y="2780553"/>
            <a:ext cx="9463937" cy="830612"/>
          </a:xfrm>
          <a:prstGeom prst="rect">
            <a:avLst/>
          </a:prstGeom>
          <a:noFill/>
        </p:spPr>
        <p:txBody>
          <a:bodyPr wrap="none" rtlCol="0">
            <a:spAutoFit/>
          </a:bodyPr>
          <a:lstStyle/>
          <a:p>
            <a:r>
              <a:rPr lang="en-US" sz="1599"/>
              <a:t>Note: It is not allowed to put </a:t>
            </a:r>
            <a:r>
              <a:rPr lang="en-US" sz="1599" b="1"/>
              <a:t>2 </a:t>
            </a:r>
            <a:r>
              <a:rPr lang="en-US" sz="1599"/>
              <a:t>FVDA-P2 into one terminal. Because the FVDA-P2 is integrated in the new </a:t>
            </a:r>
          </a:p>
          <a:p>
            <a:r>
              <a:rPr lang="en-US" sz="1599" b="1"/>
              <a:t>            </a:t>
            </a:r>
            <a:r>
              <a:rPr lang="en-US" sz="1599"/>
              <a:t>VTSA-F-CB Interface, another FVDA-P2 is not possible.</a:t>
            </a:r>
          </a:p>
          <a:p>
            <a:r>
              <a:rPr lang="en-US" sz="1599" b="1"/>
              <a:t>            </a:t>
            </a:r>
            <a:r>
              <a:rPr lang="en-US" sz="1599"/>
              <a:t>Furthermore, don`t forget to put in the right PROFIsafe address.</a:t>
            </a:r>
          </a:p>
        </p:txBody>
      </p:sp>
      <p:pic>
        <p:nvPicPr>
          <p:cNvPr id="8" name="Grafik 7">
            <a:extLst>
              <a:ext uri="{FF2B5EF4-FFF2-40B4-BE49-F238E27FC236}">
                <a16:creationId xmlns:a16="http://schemas.microsoft.com/office/drawing/2014/main" id="{7A5C6329-A1EE-4D97-92D1-3981FB3CFAF2}"/>
              </a:ext>
            </a:extLst>
          </p:cNvPr>
          <p:cNvPicPr>
            <a:picLocks noChangeAspect="1"/>
          </p:cNvPicPr>
          <p:nvPr/>
        </p:nvPicPr>
        <p:blipFill>
          <a:blip r:embed="rId7"/>
          <a:stretch>
            <a:fillRect/>
          </a:stretch>
        </p:blipFill>
        <p:spPr>
          <a:xfrm>
            <a:off x="365803" y="3938842"/>
            <a:ext cx="5518636" cy="2445327"/>
          </a:xfrm>
          <a:prstGeom prst="rect">
            <a:avLst/>
          </a:prstGeom>
        </p:spPr>
      </p:pic>
      <p:pic>
        <p:nvPicPr>
          <p:cNvPr id="9" name="Grafik 8">
            <a:extLst>
              <a:ext uri="{FF2B5EF4-FFF2-40B4-BE49-F238E27FC236}">
                <a16:creationId xmlns:a16="http://schemas.microsoft.com/office/drawing/2014/main" id="{E7928134-E6E0-4952-B944-D0380219FD7C}"/>
              </a:ext>
            </a:extLst>
          </p:cNvPr>
          <p:cNvPicPr>
            <a:picLocks noChangeAspect="1"/>
          </p:cNvPicPr>
          <p:nvPr/>
        </p:nvPicPr>
        <p:blipFill>
          <a:blip r:embed="rId8"/>
          <a:stretch>
            <a:fillRect/>
          </a:stretch>
        </p:blipFill>
        <p:spPr>
          <a:xfrm>
            <a:off x="6160544" y="3938842"/>
            <a:ext cx="5556695" cy="2274059"/>
          </a:xfrm>
          <a:prstGeom prst="rect">
            <a:avLst/>
          </a:prstGeom>
        </p:spPr>
      </p:pic>
      <p:pic>
        <p:nvPicPr>
          <p:cNvPr id="16" name="Grafik 15" descr="Lachendes Gesicht ohne Füllung">
            <a:extLst>
              <a:ext uri="{FF2B5EF4-FFF2-40B4-BE49-F238E27FC236}">
                <a16:creationId xmlns:a16="http://schemas.microsoft.com/office/drawing/2014/main" id="{007646D5-F48F-497C-B1FD-AF5E9FDBB6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46048" y="3485826"/>
            <a:ext cx="671191" cy="671191"/>
          </a:xfrm>
          <a:prstGeom prst="rect">
            <a:avLst/>
          </a:prstGeom>
        </p:spPr>
      </p:pic>
      <p:pic>
        <p:nvPicPr>
          <p:cNvPr id="20" name="Grafik 19" descr="Häkchen">
            <a:extLst>
              <a:ext uri="{FF2B5EF4-FFF2-40B4-BE49-F238E27FC236}">
                <a16:creationId xmlns:a16="http://schemas.microsoft.com/office/drawing/2014/main" id="{9D1CE143-08E7-4DE5-9E51-E9720FD11B1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63078" y="5450723"/>
            <a:ext cx="204104" cy="204104"/>
          </a:xfrm>
          <a:prstGeom prst="rect">
            <a:avLst/>
          </a:prstGeom>
        </p:spPr>
      </p:pic>
      <p:pic>
        <p:nvPicPr>
          <p:cNvPr id="24" name="Grafik 23" descr="Trauriges Gesicht ohne Füllung">
            <a:extLst>
              <a:ext uri="{FF2B5EF4-FFF2-40B4-BE49-F238E27FC236}">
                <a16:creationId xmlns:a16="http://schemas.microsoft.com/office/drawing/2014/main" id="{58B91876-B0AE-4A42-8241-C90590AD50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170" y="3504937"/>
            <a:ext cx="671191" cy="671191"/>
          </a:xfrm>
          <a:prstGeom prst="rect">
            <a:avLst/>
          </a:prstGeom>
        </p:spPr>
      </p:pic>
      <p:pic>
        <p:nvPicPr>
          <p:cNvPr id="30" name="Grafik 29" descr="Schließen">
            <a:extLst>
              <a:ext uri="{FF2B5EF4-FFF2-40B4-BE49-F238E27FC236}">
                <a16:creationId xmlns:a16="http://schemas.microsoft.com/office/drawing/2014/main" id="{B9DE1A4A-44D6-4C2C-9E18-2311D54889A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5364" y="5430762"/>
            <a:ext cx="290078" cy="290078"/>
          </a:xfrm>
          <a:prstGeom prst="rect">
            <a:avLst/>
          </a:prstGeom>
        </p:spPr>
      </p:pic>
    </p:spTree>
    <p:extLst>
      <p:ext uri="{BB962C8B-B14F-4D97-AF65-F5344CB8AC3E}">
        <p14:creationId xmlns:p14="http://schemas.microsoft.com/office/powerpoint/2010/main" val="230200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6386" name="think-cell Folie" r:id="rId5" imgW="277" imgH="277" progId="TCLayout.ActiveDocument.1">
                  <p:embed/>
                </p:oleObj>
              </mc:Choice>
              <mc:Fallback>
                <p:oleObj name="think-cell Folie" r:id="rId5"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6"/>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4" y="2001641"/>
            <a:ext cx="4531728"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Terminal configuration</a:t>
            </a:r>
          </a:p>
        </p:txBody>
      </p:sp>
      <p:sp>
        <p:nvSpPr>
          <p:cNvPr id="5" name="Pfeil: eingekerbt nach rechts 4">
            <a:extLst>
              <a:ext uri="{FF2B5EF4-FFF2-40B4-BE49-F238E27FC236}">
                <a16:creationId xmlns:a16="http://schemas.microsoft.com/office/drawing/2014/main" id="{C6C1665F-C34C-4667-8266-3322C001BF9C}"/>
              </a:ext>
            </a:extLst>
          </p:cNvPr>
          <p:cNvSpPr/>
          <p:nvPr/>
        </p:nvSpPr>
        <p:spPr>
          <a:xfrm>
            <a:off x="465364" y="2541399"/>
            <a:ext cx="647384" cy="391259"/>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
        <p:nvSpPr>
          <p:cNvPr id="7" name="Textfeld 6">
            <a:extLst>
              <a:ext uri="{FF2B5EF4-FFF2-40B4-BE49-F238E27FC236}">
                <a16:creationId xmlns:a16="http://schemas.microsoft.com/office/drawing/2014/main" id="{E9C3984C-BD69-4799-8F7F-B12F2AC21E17}"/>
              </a:ext>
            </a:extLst>
          </p:cNvPr>
          <p:cNvSpPr txBox="1"/>
          <p:nvPr/>
        </p:nvSpPr>
        <p:spPr>
          <a:xfrm>
            <a:off x="1110559" y="2392900"/>
            <a:ext cx="10047176" cy="1568891"/>
          </a:xfrm>
          <a:prstGeom prst="rect">
            <a:avLst/>
          </a:prstGeom>
          <a:noFill/>
        </p:spPr>
        <p:txBody>
          <a:bodyPr wrap="square" rtlCol="0">
            <a:spAutoFit/>
          </a:bodyPr>
          <a:lstStyle/>
          <a:p>
            <a:r>
              <a:rPr lang="en-US" sz="1599" dirty="0"/>
              <a:t>Note: Because the existing VTSA-F with Diagnostic (= </a:t>
            </a:r>
            <a:r>
              <a:rPr lang="en-US" sz="1599" dirty="0" err="1"/>
              <a:t>identcode</a:t>
            </a:r>
            <a:r>
              <a:rPr lang="en-US" sz="1599" dirty="0"/>
              <a:t> „T“ in existing VTSA-F)  is implemented in the new VTSA-F-CB Interface you have the possibility to get the diagnosis via EA cycling date of the interface.</a:t>
            </a:r>
          </a:p>
          <a:p>
            <a:endParaRPr lang="en-US" sz="1599" dirty="0"/>
          </a:p>
          <a:p>
            <a:r>
              <a:rPr lang="en-US" sz="1599" dirty="0"/>
              <a:t>           If you </a:t>
            </a:r>
            <a:r>
              <a:rPr lang="en-US" sz="1599" b="1" dirty="0"/>
              <a:t>DON’T need</a:t>
            </a:r>
            <a:r>
              <a:rPr lang="en-US" sz="1599" dirty="0"/>
              <a:t> this function, just leave</a:t>
            </a:r>
          </a:p>
          <a:p>
            <a:r>
              <a:rPr lang="en-US" sz="1599" dirty="0"/>
              <a:t>           this field blank</a:t>
            </a:r>
          </a:p>
          <a:p>
            <a:r>
              <a:rPr lang="en-US" sz="1599" dirty="0"/>
              <a:t>             </a:t>
            </a:r>
          </a:p>
        </p:txBody>
      </p:sp>
      <p:pic>
        <p:nvPicPr>
          <p:cNvPr id="8" name="Grafik 7">
            <a:extLst>
              <a:ext uri="{FF2B5EF4-FFF2-40B4-BE49-F238E27FC236}">
                <a16:creationId xmlns:a16="http://schemas.microsoft.com/office/drawing/2014/main" id="{2D6C206D-6A72-4F65-8455-46FC9DCF008E}"/>
              </a:ext>
            </a:extLst>
          </p:cNvPr>
          <p:cNvPicPr>
            <a:picLocks noChangeAspect="1"/>
          </p:cNvPicPr>
          <p:nvPr/>
        </p:nvPicPr>
        <p:blipFill>
          <a:blip r:embed="rId7"/>
          <a:stretch>
            <a:fillRect/>
          </a:stretch>
        </p:blipFill>
        <p:spPr>
          <a:xfrm>
            <a:off x="5327967" y="3364707"/>
            <a:ext cx="3884304" cy="3097505"/>
          </a:xfrm>
          <a:prstGeom prst="rect">
            <a:avLst/>
          </a:prstGeom>
        </p:spPr>
      </p:pic>
      <p:pic>
        <p:nvPicPr>
          <p:cNvPr id="9" name="Grafik 8">
            <a:extLst>
              <a:ext uri="{FF2B5EF4-FFF2-40B4-BE49-F238E27FC236}">
                <a16:creationId xmlns:a16="http://schemas.microsoft.com/office/drawing/2014/main" id="{7AD1ED32-69EF-43E0-96A2-98ABDC6A8FC3}"/>
              </a:ext>
            </a:extLst>
          </p:cNvPr>
          <p:cNvPicPr>
            <a:picLocks noChangeAspect="1"/>
          </p:cNvPicPr>
          <p:nvPr/>
        </p:nvPicPr>
        <p:blipFill>
          <a:blip r:embed="rId8"/>
          <a:stretch>
            <a:fillRect/>
          </a:stretch>
        </p:blipFill>
        <p:spPr>
          <a:xfrm>
            <a:off x="9859656" y="3343357"/>
            <a:ext cx="1764206" cy="2882044"/>
          </a:xfrm>
          <a:prstGeom prst="rect">
            <a:avLst/>
          </a:prstGeom>
        </p:spPr>
      </p:pic>
      <p:cxnSp>
        <p:nvCxnSpPr>
          <p:cNvPr id="12" name="Gerade Verbindung mit Pfeil 11">
            <a:extLst>
              <a:ext uri="{FF2B5EF4-FFF2-40B4-BE49-F238E27FC236}">
                <a16:creationId xmlns:a16="http://schemas.microsoft.com/office/drawing/2014/main" id="{D2CDCA19-E62F-4F07-AE4D-4B6C1E9426BE}"/>
              </a:ext>
            </a:extLst>
          </p:cNvPr>
          <p:cNvCxnSpPr>
            <a:cxnSpLocks/>
          </p:cNvCxnSpPr>
          <p:nvPr/>
        </p:nvCxnSpPr>
        <p:spPr>
          <a:xfrm flipH="1" flipV="1">
            <a:off x="9212271" y="5306859"/>
            <a:ext cx="791247" cy="863178"/>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2FA21D55-D9FA-48EB-835E-C1A515D0D580}"/>
              </a:ext>
            </a:extLst>
          </p:cNvPr>
          <p:cNvCxnSpPr>
            <a:cxnSpLocks/>
          </p:cNvCxnSpPr>
          <p:nvPr/>
        </p:nvCxnSpPr>
        <p:spPr>
          <a:xfrm>
            <a:off x="2450703" y="3940158"/>
            <a:ext cx="3182972" cy="2086016"/>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09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89">
            <a:extLst>
              <a:ext uri="{FF2B5EF4-FFF2-40B4-BE49-F238E27FC236}">
                <a16:creationId xmlns:a16="http://schemas.microsoft.com/office/drawing/2014/main" id="{1AE2A353-01E7-4D94-9597-01A8C7625593}"/>
              </a:ext>
            </a:extLst>
          </p:cNvPr>
          <p:cNvSpPr/>
          <p:nvPr/>
        </p:nvSpPr>
        <p:spPr>
          <a:xfrm>
            <a:off x="4533094" y="4446921"/>
            <a:ext cx="2157307" cy="171727"/>
          </a:xfrm>
          <a:custGeom>
            <a:avLst/>
            <a:gdLst/>
            <a:ahLst/>
            <a:cxnLst/>
            <a:rect l="l" t="t" r="r" b="b"/>
            <a:pathLst>
              <a:path w="2668904" h="102235">
                <a:moveTo>
                  <a:pt x="2610358" y="0"/>
                </a:moveTo>
                <a:lnTo>
                  <a:pt x="0" y="0"/>
                </a:lnTo>
                <a:lnTo>
                  <a:pt x="0" y="102158"/>
                </a:lnTo>
                <a:lnTo>
                  <a:pt x="2610358" y="102158"/>
                </a:lnTo>
                <a:lnTo>
                  <a:pt x="2668498" y="51079"/>
                </a:lnTo>
                <a:lnTo>
                  <a:pt x="2610358" y="0"/>
                </a:lnTo>
                <a:close/>
              </a:path>
            </a:pathLst>
          </a:custGeom>
          <a:solidFill>
            <a:srgbClr val="B9E0F7"/>
          </a:solidFill>
        </p:spPr>
        <p:txBody>
          <a:bodyPr wrap="square" lIns="0" tIns="0" rIns="0" bIns="0" rtlCol="0"/>
          <a:lstStyle/>
          <a:p>
            <a:pPr defTabSz="1194198"/>
            <a:endParaRPr lang="en-US" sz="2351" dirty="0">
              <a:solidFill>
                <a:srgbClr val="000000"/>
              </a:solidFill>
              <a:latin typeface="MetaPlusLF"/>
            </a:endParaRPr>
          </a:p>
        </p:txBody>
      </p:sp>
      <p:sp>
        <p:nvSpPr>
          <p:cNvPr id="107" name="object 189">
            <a:extLst>
              <a:ext uri="{FF2B5EF4-FFF2-40B4-BE49-F238E27FC236}">
                <a16:creationId xmlns:a16="http://schemas.microsoft.com/office/drawing/2014/main" id="{F295F1B2-4E1D-4D20-B36C-8D4A81054FF2}"/>
              </a:ext>
            </a:extLst>
          </p:cNvPr>
          <p:cNvSpPr/>
          <p:nvPr/>
        </p:nvSpPr>
        <p:spPr>
          <a:xfrm>
            <a:off x="2505190" y="3986677"/>
            <a:ext cx="3789688" cy="191580"/>
          </a:xfrm>
          <a:custGeom>
            <a:avLst/>
            <a:gdLst/>
            <a:ahLst/>
            <a:cxnLst/>
            <a:rect l="l" t="t" r="r" b="b"/>
            <a:pathLst>
              <a:path w="2668904" h="102235">
                <a:moveTo>
                  <a:pt x="2610358" y="0"/>
                </a:moveTo>
                <a:lnTo>
                  <a:pt x="0" y="0"/>
                </a:lnTo>
                <a:lnTo>
                  <a:pt x="0" y="102158"/>
                </a:lnTo>
                <a:lnTo>
                  <a:pt x="2610358" y="102158"/>
                </a:lnTo>
                <a:lnTo>
                  <a:pt x="2668498" y="51079"/>
                </a:lnTo>
                <a:lnTo>
                  <a:pt x="2610358" y="0"/>
                </a:lnTo>
                <a:close/>
              </a:path>
            </a:pathLst>
          </a:custGeom>
          <a:solidFill>
            <a:srgbClr val="B9E0F7"/>
          </a:solidFill>
        </p:spPr>
        <p:txBody>
          <a:bodyPr wrap="square" lIns="0" tIns="0" rIns="0" bIns="0" rtlCol="0"/>
          <a:lstStyle/>
          <a:p>
            <a:pPr defTabSz="1194198"/>
            <a:endParaRPr lang="en-US" sz="2351" dirty="0">
              <a:solidFill>
                <a:srgbClr val="000000"/>
              </a:solidFill>
              <a:latin typeface="MetaPlusLF"/>
            </a:endParaRPr>
          </a:p>
        </p:txBody>
      </p:sp>
      <p:sp>
        <p:nvSpPr>
          <p:cNvPr id="110" name="object 193">
            <a:extLst>
              <a:ext uri="{FF2B5EF4-FFF2-40B4-BE49-F238E27FC236}">
                <a16:creationId xmlns:a16="http://schemas.microsoft.com/office/drawing/2014/main" id="{52640B4C-5631-4779-9E1F-B4AD220536C6}"/>
              </a:ext>
            </a:extLst>
          </p:cNvPr>
          <p:cNvSpPr/>
          <p:nvPr/>
        </p:nvSpPr>
        <p:spPr>
          <a:xfrm>
            <a:off x="2270372" y="3770877"/>
            <a:ext cx="3734215" cy="204777"/>
          </a:xfrm>
          <a:custGeom>
            <a:avLst/>
            <a:gdLst/>
            <a:ahLst/>
            <a:cxnLst/>
            <a:rect l="l" t="t" r="r" b="b"/>
            <a:pathLst>
              <a:path w="2841625" h="102235">
                <a:moveTo>
                  <a:pt x="2783141" y="0"/>
                </a:moveTo>
                <a:lnTo>
                  <a:pt x="0" y="0"/>
                </a:lnTo>
                <a:lnTo>
                  <a:pt x="0" y="102158"/>
                </a:lnTo>
                <a:lnTo>
                  <a:pt x="2783141" y="102158"/>
                </a:lnTo>
                <a:lnTo>
                  <a:pt x="2841269" y="51079"/>
                </a:lnTo>
                <a:lnTo>
                  <a:pt x="2783141" y="0"/>
                </a:lnTo>
                <a:close/>
              </a:path>
            </a:pathLst>
          </a:custGeom>
          <a:solidFill>
            <a:srgbClr val="00A1E4"/>
          </a:solidFill>
        </p:spPr>
        <p:txBody>
          <a:bodyPr wrap="square" lIns="0" tIns="0" rIns="0" bIns="0" rtlCol="0"/>
          <a:lstStyle/>
          <a:p>
            <a:pPr defTabSz="1194198"/>
            <a:endParaRPr lang="en-US" sz="2351" dirty="0">
              <a:solidFill>
                <a:srgbClr val="000000"/>
              </a:solidFill>
              <a:latin typeface="MetaPlusLF"/>
            </a:endParaRPr>
          </a:p>
        </p:txBody>
      </p:sp>
      <p:sp>
        <p:nvSpPr>
          <p:cNvPr id="102" name="Rettangolo 101">
            <a:extLst>
              <a:ext uri="{FF2B5EF4-FFF2-40B4-BE49-F238E27FC236}">
                <a16:creationId xmlns:a16="http://schemas.microsoft.com/office/drawing/2014/main" id="{2300C760-4B78-4839-A234-750C7E113F8B}"/>
              </a:ext>
            </a:extLst>
          </p:cNvPr>
          <p:cNvSpPr/>
          <p:nvPr/>
        </p:nvSpPr>
        <p:spPr>
          <a:xfrm>
            <a:off x="2132839" y="3239763"/>
            <a:ext cx="3482854" cy="1951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30" tIns="44815" rIns="89630" bIns="44815" numCol="1" spcCol="0" rtlCol="0" fromWordArt="0" anchor="ctr" anchorCtr="0" forceAA="0" compatLnSpc="1">
            <a:prstTxWarp prst="textNoShape">
              <a:avLst/>
            </a:prstTxWarp>
            <a:noAutofit/>
          </a:bodyPr>
          <a:lstStyle/>
          <a:p>
            <a:pPr algn="ctr"/>
            <a:endParaRPr lang="it-IT" sz="1568" dirty="0"/>
          </a:p>
        </p:txBody>
      </p:sp>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7410" name="think-cell Folie" r:id="rId5" imgW="277" imgH="277" progId="TCLayout.ActiveDocument.1">
                  <p:embed/>
                </p:oleObj>
              </mc:Choice>
              <mc:Fallback>
                <p:oleObj name="think-cell Folie" r:id="rId5"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6"/>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2" y="2001641"/>
            <a:ext cx="5339330"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Terminal configuration – Zone and standard valves</a:t>
            </a:r>
          </a:p>
        </p:txBody>
      </p:sp>
      <p:pic>
        <p:nvPicPr>
          <p:cNvPr id="26" name="Grafik 25">
            <a:extLst>
              <a:ext uri="{FF2B5EF4-FFF2-40B4-BE49-F238E27FC236}">
                <a16:creationId xmlns:a16="http://schemas.microsoft.com/office/drawing/2014/main" id="{9989B669-2F18-4466-BA67-B6171DFACB27}"/>
              </a:ext>
            </a:extLst>
          </p:cNvPr>
          <p:cNvPicPr>
            <a:picLocks noChangeAspect="1"/>
          </p:cNvPicPr>
          <p:nvPr/>
        </p:nvPicPr>
        <p:blipFill>
          <a:blip r:embed="rId7"/>
          <a:stretch>
            <a:fillRect/>
          </a:stretch>
        </p:blipFill>
        <p:spPr>
          <a:xfrm>
            <a:off x="6925297" y="1451356"/>
            <a:ext cx="4944410" cy="4042543"/>
          </a:xfrm>
          <a:prstGeom prst="rect">
            <a:avLst/>
          </a:prstGeom>
        </p:spPr>
      </p:pic>
      <p:grpSp>
        <p:nvGrpSpPr>
          <p:cNvPr id="20" name="Gruppieren 19">
            <a:extLst>
              <a:ext uri="{FF2B5EF4-FFF2-40B4-BE49-F238E27FC236}">
                <a16:creationId xmlns:a16="http://schemas.microsoft.com/office/drawing/2014/main" id="{35587DFF-397B-4AEA-B170-25C5349961FD}"/>
              </a:ext>
            </a:extLst>
          </p:cNvPr>
          <p:cNvGrpSpPr>
            <a:grpSpLocks noChangeAspect="1"/>
          </p:cNvGrpSpPr>
          <p:nvPr/>
        </p:nvGrpSpPr>
        <p:grpSpPr>
          <a:xfrm>
            <a:off x="525464" y="4693490"/>
            <a:ext cx="3591153" cy="1795071"/>
            <a:chOff x="3311054" y="3581341"/>
            <a:chExt cx="5194984" cy="2596756"/>
          </a:xfrm>
        </p:grpSpPr>
        <p:sp>
          <p:nvSpPr>
            <p:cNvPr id="22" name="object 162">
              <a:extLst>
                <a:ext uri="{FF2B5EF4-FFF2-40B4-BE49-F238E27FC236}">
                  <a16:creationId xmlns:a16="http://schemas.microsoft.com/office/drawing/2014/main" id="{44CE6FC1-86F9-470B-B640-A548841BC2F5}"/>
                </a:ext>
              </a:extLst>
            </p:cNvPr>
            <p:cNvSpPr/>
            <p:nvPr/>
          </p:nvSpPr>
          <p:spPr>
            <a:xfrm>
              <a:off x="7432863" y="3602037"/>
              <a:ext cx="363383" cy="2563689"/>
            </a:xfrm>
            <a:prstGeom prst="rect">
              <a:avLst/>
            </a:prstGeom>
            <a:blipFill>
              <a:blip r:embed="rId8" cstate="print"/>
              <a:stretch>
                <a:fillRect l="-1" r="-641681"/>
              </a:stretch>
            </a:blipFill>
          </p:spPr>
          <p:txBody>
            <a:bodyPr wrap="square" lIns="0" tIns="0" rIns="0" bIns="0" rtlCol="0"/>
            <a:lstStyle/>
            <a:p>
              <a:pPr defTabSz="1194249"/>
              <a:endParaRPr sz="2351">
                <a:solidFill>
                  <a:srgbClr val="000000"/>
                </a:solidFill>
                <a:latin typeface="MetaPlusLF"/>
              </a:endParaRPr>
            </a:p>
          </p:txBody>
        </p:sp>
        <p:sp>
          <p:nvSpPr>
            <p:cNvPr id="23" name="object 163">
              <a:extLst>
                <a:ext uri="{FF2B5EF4-FFF2-40B4-BE49-F238E27FC236}">
                  <a16:creationId xmlns:a16="http://schemas.microsoft.com/office/drawing/2014/main" id="{3B9C6176-7D7D-4AE0-9F87-EC13B5A6F320}"/>
                </a:ext>
              </a:extLst>
            </p:cNvPr>
            <p:cNvSpPr/>
            <p:nvPr/>
          </p:nvSpPr>
          <p:spPr>
            <a:xfrm>
              <a:off x="3311054" y="3581341"/>
              <a:ext cx="4129390" cy="2596756"/>
            </a:xfrm>
            <a:prstGeom prst="rect">
              <a:avLst/>
            </a:prstGeom>
            <a:blipFill>
              <a:blip r:embed="rId9" cstate="print"/>
              <a:stretch>
                <a:fillRect/>
              </a:stretch>
            </a:blipFill>
          </p:spPr>
          <p:txBody>
            <a:bodyPr wrap="square" lIns="0" tIns="0" rIns="0" bIns="0" rtlCol="0"/>
            <a:lstStyle/>
            <a:p>
              <a:pPr defTabSz="1194249"/>
              <a:endParaRPr sz="2351">
                <a:solidFill>
                  <a:srgbClr val="000000"/>
                </a:solidFill>
                <a:latin typeface="MetaPlusLF"/>
              </a:endParaRPr>
            </a:p>
          </p:txBody>
        </p:sp>
        <p:sp>
          <p:nvSpPr>
            <p:cNvPr id="24" name="object 177">
              <a:extLst>
                <a:ext uri="{FF2B5EF4-FFF2-40B4-BE49-F238E27FC236}">
                  <a16:creationId xmlns:a16="http://schemas.microsoft.com/office/drawing/2014/main" id="{D90E7230-D957-45E2-8436-26BECB8C26D0}"/>
                </a:ext>
              </a:extLst>
            </p:cNvPr>
            <p:cNvSpPr/>
            <p:nvPr/>
          </p:nvSpPr>
          <p:spPr>
            <a:xfrm>
              <a:off x="8459048" y="3676756"/>
              <a:ext cx="46990" cy="46990"/>
            </a:xfrm>
            <a:custGeom>
              <a:avLst/>
              <a:gdLst/>
              <a:ahLst/>
              <a:cxnLst/>
              <a:rect l="l" t="t" r="r" b="b"/>
              <a:pathLst>
                <a:path w="46990" h="46989">
                  <a:moveTo>
                    <a:pt x="0" y="46799"/>
                  </a:moveTo>
                  <a:lnTo>
                    <a:pt x="46799" y="46799"/>
                  </a:lnTo>
                  <a:lnTo>
                    <a:pt x="46799" y="0"/>
                  </a:lnTo>
                  <a:lnTo>
                    <a:pt x="0" y="0"/>
                  </a:lnTo>
                  <a:lnTo>
                    <a:pt x="0" y="46799"/>
                  </a:lnTo>
                  <a:close/>
                </a:path>
              </a:pathLst>
            </a:custGeom>
            <a:solidFill>
              <a:srgbClr val="00A1E4"/>
            </a:solidFill>
          </p:spPr>
          <p:txBody>
            <a:bodyPr wrap="square" lIns="0" tIns="0" rIns="0" bIns="0" rtlCol="0"/>
            <a:lstStyle/>
            <a:p>
              <a:pPr defTabSz="1194249"/>
              <a:endParaRPr sz="2351">
                <a:solidFill>
                  <a:srgbClr val="000000"/>
                </a:solidFill>
                <a:latin typeface="MetaPlusLF"/>
              </a:endParaRPr>
            </a:p>
          </p:txBody>
        </p:sp>
        <p:sp>
          <p:nvSpPr>
            <p:cNvPr id="25" name="object 178">
              <a:extLst>
                <a:ext uri="{FF2B5EF4-FFF2-40B4-BE49-F238E27FC236}">
                  <a16:creationId xmlns:a16="http://schemas.microsoft.com/office/drawing/2014/main" id="{D8C3E0E6-8AF9-4709-928A-33E0DECC1798}"/>
                </a:ext>
              </a:extLst>
            </p:cNvPr>
            <p:cNvSpPr/>
            <p:nvPr/>
          </p:nvSpPr>
          <p:spPr>
            <a:xfrm>
              <a:off x="7044255" y="3676756"/>
              <a:ext cx="46990" cy="46990"/>
            </a:xfrm>
            <a:custGeom>
              <a:avLst/>
              <a:gdLst/>
              <a:ahLst/>
              <a:cxnLst/>
              <a:rect l="l" t="t" r="r" b="b"/>
              <a:pathLst>
                <a:path w="46990" h="46989">
                  <a:moveTo>
                    <a:pt x="0" y="46799"/>
                  </a:moveTo>
                  <a:lnTo>
                    <a:pt x="46799" y="46799"/>
                  </a:lnTo>
                  <a:lnTo>
                    <a:pt x="46799" y="0"/>
                  </a:lnTo>
                  <a:lnTo>
                    <a:pt x="0" y="0"/>
                  </a:lnTo>
                  <a:lnTo>
                    <a:pt x="0" y="46799"/>
                  </a:lnTo>
                  <a:close/>
                </a:path>
              </a:pathLst>
            </a:custGeom>
            <a:solidFill>
              <a:srgbClr val="00A1E4"/>
            </a:solidFill>
          </p:spPr>
          <p:txBody>
            <a:bodyPr wrap="square" lIns="0" tIns="0" rIns="0" bIns="0" rtlCol="0"/>
            <a:lstStyle/>
            <a:p>
              <a:pPr defTabSz="1194249"/>
              <a:endParaRPr sz="2351">
                <a:solidFill>
                  <a:srgbClr val="000000"/>
                </a:solidFill>
                <a:latin typeface="MetaPlusLF"/>
              </a:endParaRPr>
            </a:p>
          </p:txBody>
        </p:sp>
      </p:grpSp>
      <p:grpSp>
        <p:nvGrpSpPr>
          <p:cNvPr id="27" name="Gruppieren 26">
            <a:extLst>
              <a:ext uri="{FF2B5EF4-FFF2-40B4-BE49-F238E27FC236}">
                <a16:creationId xmlns:a16="http://schemas.microsoft.com/office/drawing/2014/main" id="{A11D6575-954C-4C5D-92B4-D328CA770734}"/>
              </a:ext>
            </a:extLst>
          </p:cNvPr>
          <p:cNvGrpSpPr>
            <a:grpSpLocks noChangeAspect="1"/>
          </p:cNvGrpSpPr>
          <p:nvPr/>
        </p:nvGrpSpPr>
        <p:grpSpPr>
          <a:xfrm>
            <a:off x="182335" y="4684939"/>
            <a:ext cx="3591154" cy="1795071"/>
            <a:chOff x="3311054" y="3581341"/>
            <a:chExt cx="5194984" cy="2596755"/>
          </a:xfrm>
        </p:grpSpPr>
        <p:sp>
          <p:nvSpPr>
            <p:cNvPr id="29" name="object 163">
              <a:extLst>
                <a:ext uri="{FF2B5EF4-FFF2-40B4-BE49-F238E27FC236}">
                  <a16:creationId xmlns:a16="http://schemas.microsoft.com/office/drawing/2014/main" id="{9D56054C-B28C-4693-BC65-A0A826066488}"/>
                </a:ext>
              </a:extLst>
            </p:cNvPr>
            <p:cNvSpPr/>
            <p:nvPr/>
          </p:nvSpPr>
          <p:spPr>
            <a:xfrm>
              <a:off x="3311054" y="3581341"/>
              <a:ext cx="1730684" cy="2596755"/>
            </a:xfrm>
            <a:prstGeom prst="rect">
              <a:avLst/>
            </a:prstGeom>
            <a:blipFill>
              <a:blip r:embed="rId9" cstate="print"/>
              <a:stretch>
                <a:fillRect l="-1" r="-138598"/>
              </a:stretch>
            </a:blipFill>
          </p:spPr>
          <p:txBody>
            <a:bodyPr wrap="square" lIns="0" tIns="0" rIns="0" bIns="0" rtlCol="0"/>
            <a:lstStyle/>
            <a:p>
              <a:pPr defTabSz="1194249"/>
              <a:endParaRPr sz="2351">
                <a:solidFill>
                  <a:srgbClr val="000000"/>
                </a:solidFill>
                <a:latin typeface="MetaPlusLF"/>
              </a:endParaRPr>
            </a:p>
          </p:txBody>
        </p:sp>
        <p:sp>
          <p:nvSpPr>
            <p:cNvPr id="30" name="object 177">
              <a:extLst>
                <a:ext uri="{FF2B5EF4-FFF2-40B4-BE49-F238E27FC236}">
                  <a16:creationId xmlns:a16="http://schemas.microsoft.com/office/drawing/2014/main" id="{B7AFB68D-2FCB-432D-A526-D9DF686D636A}"/>
                </a:ext>
              </a:extLst>
            </p:cNvPr>
            <p:cNvSpPr/>
            <p:nvPr/>
          </p:nvSpPr>
          <p:spPr>
            <a:xfrm>
              <a:off x="8459048" y="3676756"/>
              <a:ext cx="46990" cy="46990"/>
            </a:xfrm>
            <a:custGeom>
              <a:avLst/>
              <a:gdLst/>
              <a:ahLst/>
              <a:cxnLst/>
              <a:rect l="l" t="t" r="r" b="b"/>
              <a:pathLst>
                <a:path w="46990" h="46989">
                  <a:moveTo>
                    <a:pt x="0" y="46799"/>
                  </a:moveTo>
                  <a:lnTo>
                    <a:pt x="46799" y="46799"/>
                  </a:lnTo>
                  <a:lnTo>
                    <a:pt x="46799" y="0"/>
                  </a:lnTo>
                  <a:lnTo>
                    <a:pt x="0" y="0"/>
                  </a:lnTo>
                  <a:lnTo>
                    <a:pt x="0" y="46799"/>
                  </a:lnTo>
                  <a:close/>
                </a:path>
              </a:pathLst>
            </a:custGeom>
            <a:solidFill>
              <a:srgbClr val="00A1E4"/>
            </a:solidFill>
          </p:spPr>
          <p:txBody>
            <a:bodyPr wrap="square" lIns="0" tIns="0" rIns="0" bIns="0" rtlCol="0"/>
            <a:lstStyle/>
            <a:p>
              <a:pPr defTabSz="1194249"/>
              <a:endParaRPr sz="2351">
                <a:solidFill>
                  <a:srgbClr val="000000"/>
                </a:solidFill>
                <a:latin typeface="MetaPlusLF"/>
              </a:endParaRPr>
            </a:p>
          </p:txBody>
        </p:sp>
        <p:sp>
          <p:nvSpPr>
            <p:cNvPr id="31" name="object 178">
              <a:extLst>
                <a:ext uri="{FF2B5EF4-FFF2-40B4-BE49-F238E27FC236}">
                  <a16:creationId xmlns:a16="http://schemas.microsoft.com/office/drawing/2014/main" id="{BF9B0CBD-4099-413B-A776-56E582C75D40}"/>
                </a:ext>
              </a:extLst>
            </p:cNvPr>
            <p:cNvSpPr/>
            <p:nvPr/>
          </p:nvSpPr>
          <p:spPr>
            <a:xfrm>
              <a:off x="7044255" y="3676756"/>
              <a:ext cx="46990" cy="46990"/>
            </a:xfrm>
            <a:custGeom>
              <a:avLst/>
              <a:gdLst/>
              <a:ahLst/>
              <a:cxnLst/>
              <a:rect l="l" t="t" r="r" b="b"/>
              <a:pathLst>
                <a:path w="46990" h="46989">
                  <a:moveTo>
                    <a:pt x="0" y="46799"/>
                  </a:moveTo>
                  <a:lnTo>
                    <a:pt x="46799" y="46799"/>
                  </a:lnTo>
                  <a:lnTo>
                    <a:pt x="46799" y="0"/>
                  </a:lnTo>
                  <a:lnTo>
                    <a:pt x="0" y="0"/>
                  </a:lnTo>
                  <a:lnTo>
                    <a:pt x="0" y="46799"/>
                  </a:lnTo>
                  <a:close/>
                </a:path>
              </a:pathLst>
            </a:custGeom>
            <a:solidFill>
              <a:srgbClr val="00A1E4"/>
            </a:solidFill>
          </p:spPr>
          <p:txBody>
            <a:bodyPr wrap="square" lIns="0" tIns="0" rIns="0" bIns="0" rtlCol="0"/>
            <a:lstStyle/>
            <a:p>
              <a:pPr defTabSz="1194249"/>
              <a:endParaRPr sz="2351">
                <a:solidFill>
                  <a:srgbClr val="000000"/>
                </a:solidFill>
                <a:latin typeface="MetaPlusLF"/>
              </a:endParaRPr>
            </a:p>
          </p:txBody>
        </p:sp>
      </p:grpSp>
      <p:pic>
        <p:nvPicPr>
          <p:cNvPr id="32" name="Grafik 31">
            <a:extLst>
              <a:ext uri="{FF2B5EF4-FFF2-40B4-BE49-F238E27FC236}">
                <a16:creationId xmlns:a16="http://schemas.microsoft.com/office/drawing/2014/main" id="{EDDED5C6-9EB3-4D4C-851D-D675F9CA8C82}"/>
              </a:ext>
            </a:extLst>
          </p:cNvPr>
          <p:cNvPicPr>
            <a:picLocks noChangeAspect="1"/>
          </p:cNvPicPr>
          <p:nvPr/>
        </p:nvPicPr>
        <p:blipFill rotWithShape="1">
          <a:blip r:embed="rId10"/>
          <a:srcRect l="72624" b="14689"/>
          <a:stretch/>
        </p:blipFill>
        <p:spPr>
          <a:xfrm>
            <a:off x="4678586" y="4637381"/>
            <a:ext cx="1204025" cy="1689388"/>
          </a:xfrm>
          <a:prstGeom prst="rect">
            <a:avLst/>
          </a:prstGeom>
        </p:spPr>
      </p:pic>
      <p:cxnSp>
        <p:nvCxnSpPr>
          <p:cNvPr id="12" name="Gerader Verbinder 11">
            <a:extLst>
              <a:ext uri="{FF2B5EF4-FFF2-40B4-BE49-F238E27FC236}">
                <a16:creationId xmlns:a16="http://schemas.microsoft.com/office/drawing/2014/main" id="{80DD089A-7DB5-4348-868F-2FBAD3B25615}"/>
              </a:ext>
            </a:extLst>
          </p:cNvPr>
          <p:cNvCxnSpPr/>
          <p:nvPr/>
        </p:nvCxnSpPr>
        <p:spPr>
          <a:xfrm flipH="1">
            <a:off x="1195442" y="2930235"/>
            <a:ext cx="569399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1BBF3574-DBE7-4949-88BC-621528A0F716}"/>
              </a:ext>
            </a:extLst>
          </p:cNvPr>
          <p:cNvCxnSpPr>
            <a:cxnSpLocks/>
          </p:cNvCxnSpPr>
          <p:nvPr/>
        </p:nvCxnSpPr>
        <p:spPr>
          <a:xfrm flipH="1">
            <a:off x="1528370" y="3082473"/>
            <a:ext cx="536106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EE06E732-A5D9-464F-BC23-F05B19D63936}"/>
              </a:ext>
            </a:extLst>
          </p:cNvPr>
          <p:cNvCxnSpPr>
            <a:cxnSpLocks/>
          </p:cNvCxnSpPr>
          <p:nvPr/>
        </p:nvCxnSpPr>
        <p:spPr>
          <a:xfrm flipH="1">
            <a:off x="1869909" y="3407224"/>
            <a:ext cx="50124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0ED7EEF4-80C7-4DB1-BD79-B5255713EE36}"/>
              </a:ext>
            </a:extLst>
          </p:cNvPr>
          <p:cNvCxnSpPr>
            <a:cxnSpLocks/>
          </p:cNvCxnSpPr>
          <p:nvPr/>
        </p:nvCxnSpPr>
        <p:spPr>
          <a:xfrm>
            <a:off x="1195441" y="2930234"/>
            <a:ext cx="0" cy="17539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251537D-69C2-46C2-907C-C74DB98F253E}"/>
              </a:ext>
            </a:extLst>
          </p:cNvPr>
          <p:cNvCxnSpPr>
            <a:cxnSpLocks/>
          </p:cNvCxnSpPr>
          <p:nvPr/>
        </p:nvCxnSpPr>
        <p:spPr>
          <a:xfrm>
            <a:off x="1509492" y="3077425"/>
            <a:ext cx="0" cy="160675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2DB1A7B1-FF72-4769-ADC1-455669DDFBC6}"/>
              </a:ext>
            </a:extLst>
          </p:cNvPr>
          <p:cNvCxnSpPr>
            <a:cxnSpLocks/>
          </p:cNvCxnSpPr>
          <p:nvPr/>
        </p:nvCxnSpPr>
        <p:spPr>
          <a:xfrm>
            <a:off x="1869909" y="3407225"/>
            <a:ext cx="0" cy="13413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BED6F6EE-12DE-4C28-BCC9-F608DE841DC4}"/>
              </a:ext>
            </a:extLst>
          </p:cNvPr>
          <p:cNvCxnSpPr>
            <a:cxnSpLocks/>
          </p:cNvCxnSpPr>
          <p:nvPr/>
        </p:nvCxnSpPr>
        <p:spPr>
          <a:xfrm>
            <a:off x="2191630" y="3960472"/>
            <a:ext cx="6099" cy="7473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AFB75E78-1C4F-4C76-AF2B-69743E6835CD}"/>
              </a:ext>
            </a:extLst>
          </p:cNvPr>
          <p:cNvCxnSpPr>
            <a:cxnSpLocks/>
          </p:cNvCxnSpPr>
          <p:nvPr/>
        </p:nvCxnSpPr>
        <p:spPr>
          <a:xfrm flipH="1" flipV="1">
            <a:off x="6531317" y="4163235"/>
            <a:ext cx="39398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7034FAE7-C628-4A84-B329-9FBF2D8B4905}"/>
              </a:ext>
            </a:extLst>
          </p:cNvPr>
          <p:cNvCxnSpPr>
            <a:cxnSpLocks/>
          </p:cNvCxnSpPr>
          <p:nvPr/>
        </p:nvCxnSpPr>
        <p:spPr>
          <a:xfrm>
            <a:off x="2406595" y="4143213"/>
            <a:ext cx="0" cy="5986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0EB869A2-AE54-4BFC-92D1-6BD56CADEFFA}"/>
              </a:ext>
            </a:extLst>
          </p:cNvPr>
          <p:cNvCxnSpPr>
            <a:cxnSpLocks/>
          </p:cNvCxnSpPr>
          <p:nvPr/>
        </p:nvCxnSpPr>
        <p:spPr>
          <a:xfrm flipH="1">
            <a:off x="6462578" y="4357995"/>
            <a:ext cx="4731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09E14510-1E02-4A08-BCA8-E77FA9CC956A}"/>
              </a:ext>
            </a:extLst>
          </p:cNvPr>
          <p:cNvCxnSpPr>
            <a:cxnSpLocks/>
          </p:cNvCxnSpPr>
          <p:nvPr/>
        </p:nvCxnSpPr>
        <p:spPr>
          <a:xfrm>
            <a:off x="1958495" y="3574687"/>
            <a:ext cx="485456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884D86F9-EACF-4C5C-B2AB-425C46C47E2A}"/>
              </a:ext>
            </a:extLst>
          </p:cNvPr>
          <p:cNvCxnSpPr>
            <a:cxnSpLocks/>
          </p:cNvCxnSpPr>
          <p:nvPr/>
        </p:nvCxnSpPr>
        <p:spPr>
          <a:xfrm flipH="1">
            <a:off x="1942553" y="3574687"/>
            <a:ext cx="6397" cy="117389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27331E83-4F81-4136-B8DE-9121D269BEF0}"/>
              </a:ext>
            </a:extLst>
          </p:cNvPr>
          <p:cNvSpPr txBox="1"/>
          <p:nvPr/>
        </p:nvSpPr>
        <p:spPr>
          <a:xfrm>
            <a:off x="1195441" y="2739537"/>
            <a:ext cx="674469" cy="248906"/>
          </a:xfrm>
          <a:prstGeom prst="rect">
            <a:avLst/>
          </a:prstGeom>
          <a:noFill/>
        </p:spPr>
        <p:txBody>
          <a:bodyPr wrap="none" rtlCol="0">
            <a:spAutoFit/>
          </a:bodyPr>
          <a:lstStyle/>
          <a:p>
            <a:r>
              <a:rPr lang="de-DE" sz="999" b="1" dirty="0"/>
              <a:t>%I3.x…..</a:t>
            </a:r>
          </a:p>
        </p:txBody>
      </p:sp>
      <p:sp>
        <p:nvSpPr>
          <p:cNvPr id="68" name="Textfeld 67">
            <a:extLst>
              <a:ext uri="{FF2B5EF4-FFF2-40B4-BE49-F238E27FC236}">
                <a16:creationId xmlns:a16="http://schemas.microsoft.com/office/drawing/2014/main" id="{5BC24DC5-4794-44C3-8EE8-7539B9889AEF}"/>
              </a:ext>
            </a:extLst>
          </p:cNvPr>
          <p:cNvSpPr txBox="1"/>
          <p:nvPr/>
        </p:nvSpPr>
        <p:spPr>
          <a:xfrm>
            <a:off x="1685278" y="2901845"/>
            <a:ext cx="744925" cy="248906"/>
          </a:xfrm>
          <a:prstGeom prst="rect">
            <a:avLst/>
          </a:prstGeom>
          <a:noFill/>
        </p:spPr>
        <p:txBody>
          <a:bodyPr wrap="none" rtlCol="0">
            <a:spAutoFit/>
          </a:bodyPr>
          <a:lstStyle/>
          <a:p>
            <a:r>
              <a:rPr lang="de-DE" sz="999" b="1" dirty="0"/>
              <a:t>%I10.x…..</a:t>
            </a:r>
          </a:p>
        </p:txBody>
      </p:sp>
      <p:sp>
        <p:nvSpPr>
          <p:cNvPr id="69" name="Textfeld 68">
            <a:extLst>
              <a:ext uri="{FF2B5EF4-FFF2-40B4-BE49-F238E27FC236}">
                <a16:creationId xmlns:a16="http://schemas.microsoft.com/office/drawing/2014/main" id="{6E4AE688-5642-4504-BFA3-FCF8420A14F6}"/>
              </a:ext>
            </a:extLst>
          </p:cNvPr>
          <p:cNvSpPr txBox="1"/>
          <p:nvPr/>
        </p:nvSpPr>
        <p:spPr>
          <a:xfrm>
            <a:off x="2126828" y="3226669"/>
            <a:ext cx="3493263" cy="244239"/>
          </a:xfrm>
          <a:prstGeom prst="rect">
            <a:avLst/>
          </a:prstGeom>
          <a:noFill/>
        </p:spPr>
        <p:txBody>
          <a:bodyPr wrap="square" rtlCol="0">
            <a:spAutoFit/>
          </a:bodyPr>
          <a:lstStyle/>
          <a:p>
            <a:r>
              <a:rPr lang="de-DE" sz="999" b="1" dirty="0"/>
              <a:t>Profisafe - Zone1: %Q17.0    Zone2: %Q17.1    Zone3: %Q17.2</a:t>
            </a:r>
          </a:p>
        </p:txBody>
      </p:sp>
      <p:sp>
        <p:nvSpPr>
          <p:cNvPr id="70" name="Textfeld 69">
            <a:extLst>
              <a:ext uri="{FF2B5EF4-FFF2-40B4-BE49-F238E27FC236}">
                <a16:creationId xmlns:a16="http://schemas.microsoft.com/office/drawing/2014/main" id="{58512EBF-9A53-45C8-BB39-F1DB95211EEA}"/>
              </a:ext>
            </a:extLst>
          </p:cNvPr>
          <p:cNvSpPr txBox="1"/>
          <p:nvPr/>
        </p:nvSpPr>
        <p:spPr>
          <a:xfrm>
            <a:off x="2271217" y="3748942"/>
            <a:ext cx="3486977" cy="244239"/>
          </a:xfrm>
          <a:prstGeom prst="rect">
            <a:avLst/>
          </a:prstGeom>
          <a:noFill/>
        </p:spPr>
        <p:txBody>
          <a:bodyPr wrap="none" rtlCol="0">
            <a:spAutoFit/>
          </a:bodyPr>
          <a:lstStyle/>
          <a:p>
            <a:r>
              <a:rPr lang="de-DE" sz="999" b="1" dirty="0"/>
              <a:t>Channel </a:t>
            </a:r>
            <a:r>
              <a:rPr lang="de-DE" sz="999" b="1" dirty="0" err="1"/>
              <a:t>duct</a:t>
            </a:r>
            <a:r>
              <a:rPr lang="de-DE" sz="999" b="1" dirty="0"/>
              <a:t> 1 - </a:t>
            </a:r>
            <a:r>
              <a:rPr lang="de-DE" sz="999" b="1" dirty="0" err="1"/>
              <a:t>coil</a:t>
            </a:r>
            <a:r>
              <a:rPr lang="de-DE" sz="999" b="1" dirty="0"/>
              <a:t> 14: %Q2.0            </a:t>
            </a:r>
            <a:r>
              <a:rPr lang="de-DE" sz="999" b="1" dirty="0" err="1"/>
              <a:t>Pressure</a:t>
            </a:r>
            <a:r>
              <a:rPr lang="de-DE" sz="999" b="1" dirty="0"/>
              <a:t> switch: %I9.0</a:t>
            </a:r>
          </a:p>
        </p:txBody>
      </p:sp>
      <p:sp>
        <p:nvSpPr>
          <p:cNvPr id="71" name="Textfeld 70">
            <a:extLst>
              <a:ext uri="{FF2B5EF4-FFF2-40B4-BE49-F238E27FC236}">
                <a16:creationId xmlns:a16="http://schemas.microsoft.com/office/drawing/2014/main" id="{B8D4CD55-9371-4A4D-9B72-9300F37DCEC3}"/>
              </a:ext>
            </a:extLst>
          </p:cNvPr>
          <p:cNvSpPr txBox="1"/>
          <p:nvPr/>
        </p:nvSpPr>
        <p:spPr>
          <a:xfrm>
            <a:off x="2459560" y="3943589"/>
            <a:ext cx="3711671" cy="244239"/>
          </a:xfrm>
          <a:prstGeom prst="rect">
            <a:avLst/>
          </a:prstGeom>
          <a:noFill/>
        </p:spPr>
        <p:txBody>
          <a:bodyPr wrap="none" rtlCol="0">
            <a:spAutoFit/>
          </a:bodyPr>
          <a:lstStyle/>
          <a:p>
            <a:r>
              <a:rPr lang="de-DE" sz="999" b="1" dirty="0"/>
              <a:t>Channel </a:t>
            </a:r>
            <a:r>
              <a:rPr lang="de-DE" sz="999" b="1" dirty="0" err="1"/>
              <a:t>duct</a:t>
            </a:r>
            <a:r>
              <a:rPr lang="de-DE" sz="999" b="1" dirty="0"/>
              <a:t> 14 – </a:t>
            </a:r>
            <a:r>
              <a:rPr lang="de-DE" sz="999" b="1" dirty="0" err="1"/>
              <a:t>coil</a:t>
            </a:r>
            <a:r>
              <a:rPr lang="de-DE" sz="999" b="1" dirty="0"/>
              <a:t> 14: %Q26.0            </a:t>
            </a:r>
            <a:r>
              <a:rPr lang="de-DE" sz="999" b="1" dirty="0" err="1"/>
              <a:t>Pressure</a:t>
            </a:r>
            <a:r>
              <a:rPr lang="de-DE" sz="999" b="1" dirty="0"/>
              <a:t> switch: %I16.0</a:t>
            </a:r>
          </a:p>
        </p:txBody>
      </p:sp>
      <p:sp>
        <p:nvSpPr>
          <p:cNvPr id="73" name="Textfeld 72">
            <a:extLst>
              <a:ext uri="{FF2B5EF4-FFF2-40B4-BE49-F238E27FC236}">
                <a16:creationId xmlns:a16="http://schemas.microsoft.com/office/drawing/2014/main" id="{66B9EDC2-1F76-4B90-B3CC-CEF584E4A4F8}"/>
              </a:ext>
            </a:extLst>
          </p:cNvPr>
          <p:cNvSpPr txBox="1"/>
          <p:nvPr/>
        </p:nvSpPr>
        <p:spPr>
          <a:xfrm rot="16200000">
            <a:off x="2199545" y="5362703"/>
            <a:ext cx="745099" cy="244239"/>
          </a:xfrm>
          <a:prstGeom prst="rect">
            <a:avLst/>
          </a:prstGeom>
          <a:noFill/>
        </p:spPr>
        <p:txBody>
          <a:bodyPr wrap="none" rtlCol="0">
            <a:spAutoFit/>
          </a:bodyPr>
          <a:lstStyle/>
          <a:p>
            <a:r>
              <a:rPr lang="de-DE" sz="999" b="1" dirty="0"/>
              <a:t>%Q23.0/1</a:t>
            </a:r>
          </a:p>
        </p:txBody>
      </p:sp>
      <p:sp>
        <p:nvSpPr>
          <p:cNvPr id="74" name="Textfeld 73">
            <a:extLst>
              <a:ext uri="{FF2B5EF4-FFF2-40B4-BE49-F238E27FC236}">
                <a16:creationId xmlns:a16="http://schemas.microsoft.com/office/drawing/2014/main" id="{B89DF2E5-9043-4B25-A272-96D84FB22FA7}"/>
              </a:ext>
            </a:extLst>
          </p:cNvPr>
          <p:cNvSpPr txBox="1"/>
          <p:nvPr/>
        </p:nvSpPr>
        <p:spPr>
          <a:xfrm>
            <a:off x="2322129" y="5993471"/>
            <a:ext cx="1146468" cy="246093"/>
          </a:xfrm>
          <a:prstGeom prst="rect">
            <a:avLst/>
          </a:prstGeom>
          <a:noFill/>
        </p:spPr>
        <p:txBody>
          <a:bodyPr wrap="none" rtlCol="0">
            <a:spAutoFit/>
          </a:bodyPr>
          <a:lstStyle/>
          <a:p>
            <a:r>
              <a:rPr lang="de-DE" sz="999" b="1" dirty="0"/>
              <a:t>%Q23.0…%Q25.7</a:t>
            </a:r>
          </a:p>
        </p:txBody>
      </p:sp>
      <p:cxnSp>
        <p:nvCxnSpPr>
          <p:cNvPr id="75" name="Gerader Verbinder 74">
            <a:extLst>
              <a:ext uri="{FF2B5EF4-FFF2-40B4-BE49-F238E27FC236}">
                <a16:creationId xmlns:a16="http://schemas.microsoft.com/office/drawing/2014/main" id="{259133ED-B275-4ED4-8399-F29185815A37}"/>
              </a:ext>
            </a:extLst>
          </p:cNvPr>
          <p:cNvCxnSpPr>
            <a:cxnSpLocks/>
          </p:cNvCxnSpPr>
          <p:nvPr/>
        </p:nvCxnSpPr>
        <p:spPr>
          <a:xfrm flipH="1">
            <a:off x="3518186" y="4415678"/>
            <a:ext cx="330897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Gerade Verbindung mit Pfeil 90">
            <a:extLst>
              <a:ext uri="{FF2B5EF4-FFF2-40B4-BE49-F238E27FC236}">
                <a16:creationId xmlns:a16="http://schemas.microsoft.com/office/drawing/2014/main" id="{85A397A6-75DF-431F-A355-AE74A7B51874}"/>
              </a:ext>
            </a:extLst>
          </p:cNvPr>
          <p:cNvCxnSpPr>
            <a:cxnSpLocks/>
          </p:cNvCxnSpPr>
          <p:nvPr/>
        </p:nvCxnSpPr>
        <p:spPr>
          <a:xfrm>
            <a:off x="3518185" y="4415678"/>
            <a:ext cx="0" cy="4138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3" name="Textfeld 92">
            <a:extLst>
              <a:ext uri="{FF2B5EF4-FFF2-40B4-BE49-F238E27FC236}">
                <a16:creationId xmlns:a16="http://schemas.microsoft.com/office/drawing/2014/main" id="{E224BCDE-411A-4C7E-B032-A5AB6D64F288}"/>
              </a:ext>
            </a:extLst>
          </p:cNvPr>
          <p:cNvSpPr txBox="1"/>
          <p:nvPr/>
        </p:nvSpPr>
        <p:spPr>
          <a:xfrm>
            <a:off x="3102398" y="3381504"/>
            <a:ext cx="1936128" cy="244239"/>
          </a:xfrm>
          <a:prstGeom prst="rect">
            <a:avLst/>
          </a:prstGeom>
          <a:noFill/>
        </p:spPr>
        <p:txBody>
          <a:bodyPr wrap="none" rtlCol="0">
            <a:spAutoFit/>
          </a:bodyPr>
          <a:lstStyle/>
          <a:p>
            <a:r>
              <a:rPr lang="de-DE" sz="999" b="1" dirty="0"/>
              <a:t>24 </a:t>
            </a:r>
            <a:r>
              <a:rPr lang="de-DE" sz="999" b="1" dirty="0" err="1"/>
              <a:t>coils</a:t>
            </a:r>
            <a:r>
              <a:rPr lang="de-DE" sz="999" b="1" dirty="0"/>
              <a:t> </a:t>
            </a:r>
            <a:r>
              <a:rPr lang="de-DE" sz="999" b="1" dirty="0" err="1"/>
              <a:t>valve</a:t>
            </a:r>
            <a:r>
              <a:rPr lang="de-DE" sz="999" b="1" dirty="0"/>
              <a:t>: %Q23.0……Q25.7</a:t>
            </a:r>
          </a:p>
        </p:txBody>
      </p:sp>
      <p:sp>
        <p:nvSpPr>
          <p:cNvPr id="94" name="Textfeld 93">
            <a:extLst>
              <a:ext uri="{FF2B5EF4-FFF2-40B4-BE49-F238E27FC236}">
                <a16:creationId xmlns:a16="http://schemas.microsoft.com/office/drawing/2014/main" id="{7E07C28B-5998-47EF-84DD-CE976FCD39E1}"/>
              </a:ext>
            </a:extLst>
          </p:cNvPr>
          <p:cNvSpPr txBox="1"/>
          <p:nvPr/>
        </p:nvSpPr>
        <p:spPr>
          <a:xfrm>
            <a:off x="3613776" y="4227293"/>
            <a:ext cx="1943983" cy="244239"/>
          </a:xfrm>
          <a:prstGeom prst="rect">
            <a:avLst/>
          </a:prstGeom>
          <a:noFill/>
        </p:spPr>
        <p:txBody>
          <a:bodyPr wrap="none" rtlCol="0">
            <a:spAutoFit/>
          </a:bodyPr>
          <a:lstStyle/>
          <a:p>
            <a:r>
              <a:rPr lang="de-DE" sz="999" b="1" dirty="0"/>
              <a:t>24 </a:t>
            </a:r>
            <a:r>
              <a:rPr lang="de-DE" sz="999" b="1" dirty="0" err="1"/>
              <a:t>coils</a:t>
            </a:r>
            <a:r>
              <a:rPr lang="de-DE" sz="999" b="1" dirty="0"/>
              <a:t> </a:t>
            </a:r>
            <a:r>
              <a:rPr lang="de-DE" sz="999" b="1" dirty="0" err="1"/>
              <a:t>valve</a:t>
            </a:r>
            <a:r>
              <a:rPr lang="de-DE" sz="999" b="1" dirty="0"/>
              <a:t>: %Q27.0……Q29.7</a:t>
            </a:r>
          </a:p>
        </p:txBody>
      </p:sp>
      <p:sp>
        <p:nvSpPr>
          <p:cNvPr id="95" name="object 163">
            <a:extLst>
              <a:ext uri="{FF2B5EF4-FFF2-40B4-BE49-F238E27FC236}">
                <a16:creationId xmlns:a16="http://schemas.microsoft.com/office/drawing/2014/main" id="{3755CF62-52A8-49D5-B29C-A4C3A615E002}"/>
              </a:ext>
            </a:extLst>
          </p:cNvPr>
          <p:cNvSpPr/>
          <p:nvPr/>
        </p:nvSpPr>
        <p:spPr>
          <a:xfrm>
            <a:off x="3622225" y="4672280"/>
            <a:ext cx="1056362" cy="1795071"/>
          </a:xfrm>
          <a:prstGeom prst="rect">
            <a:avLst/>
          </a:prstGeom>
          <a:blipFill>
            <a:blip r:embed="rId9" cstate="print"/>
            <a:stretch>
              <a:fillRect l="-170226" r="3"/>
            </a:stretch>
          </a:blipFill>
        </p:spPr>
        <p:txBody>
          <a:bodyPr wrap="square" lIns="0" tIns="0" rIns="0" bIns="0" rtlCol="0"/>
          <a:lstStyle/>
          <a:p>
            <a:pPr defTabSz="1194249"/>
            <a:endParaRPr sz="2351">
              <a:solidFill>
                <a:srgbClr val="000000"/>
              </a:solidFill>
              <a:latin typeface="MetaPlusLF"/>
            </a:endParaRPr>
          </a:p>
        </p:txBody>
      </p:sp>
      <p:cxnSp>
        <p:nvCxnSpPr>
          <p:cNvPr id="96" name="Gerader Verbinder 95">
            <a:extLst>
              <a:ext uri="{FF2B5EF4-FFF2-40B4-BE49-F238E27FC236}">
                <a16:creationId xmlns:a16="http://schemas.microsoft.com/office/drawing/2014/main" id="{19D1C011-5DE1-48BA-ACA5-AE8798206702}"/>
              </a:ext>
            </a:extLst>
          </p:cNvPr>
          <p:cNvCxnSpPr>
            <a:cxnSpLocks/>
          </p:cNvCxnSpPr>
          <p:nvPr/>
        </p:nvCxnSpPr>
        <p:spPr>
          <a:xfrm flipH="1">
            <a:off x="3727586" y="4588390"/>
            <a:ext cx="2962815" cy="82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813DFDF-5EE8-49EF-B3A6-42269130A6BE}"/>
              </a:ext>
            </a:extLst>
          </p:cNvPr>
          <p:cNvCxnSpPr>
            <a:cxnSpLocks/>
          </p:cNvCxnSpPr>
          <p:nvPr/>
        </p:nvCxnSpPr>
        <p:spPr>
          <a:xfrm>
            <a:off x="3723566" y="4603233"/>
            <a:ext cx="0" cy="1453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46D49310-B41C-45C3-B37B-5C2800971DD1}"/>
              </a:ext>
            </a:extLst>
          </p:cNvPr>
          <p:cNvCxnSpPr>
            <a:cxnSpLocks/>
          </p:cNvCxnSpPr>
          <p:nvPr/>
        </p:nvCxnSpPr>
        <p:spPr>
          <a:xfrm>
            <a:off x="6690401" y="4596873"/>
            <a:ext cx="0" cy="5652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E3D06D68-E844-44BA-B8BD-288963268CF9}"/>
              </a:ext>
            </a:extLst>
          </p:cNvPr>
          <p:cNvCxnSpPr>
            <a:cxnSpLocks/>
          </p:cNvCxnSpPr>
          <p:nvPr/>
        </p:nvCxnSpPr>
        <p:spPr>
          <a:xfrm flipH="1">
            <a:off x="6690402" y="5162161"/>
            <a:ext cx="2453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0EDE00EC-4518-4933-BB59-77A582EE9262}"/>
              </a:ext>
            </a:extLst>
          </p:cNvPr>
          <p:cNvSpPr txBox="1"/>
          <p:nvPr/>
        </p:nvSpPr>
        <p:spPr>
          <a:xfrm>
            <a:off x="4574794" y="4393959"/>
            <a:ext cx="2133045" cy="399853"/>
          </a:xfrm>
          <a:prstGeom prst="rect">
            <a:avLst/>
          </a:prstGeom>
          <a:noFill/>
        </p:spPr>
        <p:txBody>
          <a:bodyPr wrap="square" rtlCol="0">
            <a:spAutoFit/>
          </a:bodyPr>
          <a:lstStyle/>
          <a:p>
            <a:r>
              <a:rPr lang="de-DE" sz="999" b="1" dirty="0"/>
              <a:t>Channel </a:t>
            </a:r>
            <a:r>
              <a:rPr lang="de-DE" sz="999" b="1" dirty="0" err="1"/>
              <a:t>duct</a:t>
            </a:r>
            <a:r>
              <a:rPr lang="de-DE" sz="999" b="1" dirty="0"/>
              <a:t> 14 – </a:t>
            </a:r>
            <a:r>
              <a:rPr lang="de-DE" sz="999" b="1" dirty="0" err="1"/>
              <a:t>coil</a:t>
            </a:r>
            <a:r>
              <a:rPr lang="de-DE" sz="999" b="1" dirty="0"/>
              <a:t> 14 : %Q30.0</a:t>
            </a:r>
          </a:p>
          <a:p>
            <a:r>
              <a:rPr lang="de-DE" sz="999" b="1" dirty="0"/>
              <a:t>                    </a:t>
            </a:r>
            <a:r>
              <a:rPr lang="de-DE" sz="999" b="1" dirty="0" err="1"/>
              <a:t>Pressure</a:t>
            </a:r>
            <a:r>
              <a:rPr lang="de-DE" sz="999" b="1" dirty="0"/>
              <a:t> switch: %I23.0</a:t>
            </a:r>
          </a:p>
        </p:txBody>
      </p:sp>
      <p:sp>
        <p:nvSpPr>
          <p:cNvPr id="51" name="Textfeld 73">
            <a:extLst>
              <a:ext uri="{FF2B5EF4-FFF2-40B4-BE49-F238E27FC236}">
                <a16:creationId xmlns:a16="http://schemas.microsoft.com/office/drawing/2014/main" id="{66A6B840-B9B6-4E75-8D77-5B812312268D}"/>
              </a:ext>
            </a:extLst>
          </p:cNvPr>
          <p:cNvSpPr txBox="1"/>
          <p:nvPr/>
        </p:nvSpPr>
        <p:spPr>
          <a:xfrm>
            <a:off x="3591875" y="5993471"/>
            <a:ext cx="1144204" cy="244239"/>
          </a:xfrm>
          <a:prstGeom prst="rect">
            <a:avLst/>
          </a:prstGeom>
          <a:noFill/>
        </p:spPr>
        <p:txBody>
          <a:bodyPr wrap="none" rtlCol="0">
            <a:spAutoFit/>
          </a:bodyPr>
          <a:lstStyle/>
          <a:p>
            <a:r>
              <a:rPr lang="de-DE" sz="999" b="1" dirty="0"/>
              <a:t>%Q27.0…%Q29.7</a:t>
            </a:r>
          </a:p>
        </p:txBody>
      </p:sp>
      <p:sp>
        <p:nvSpPr>
          <p:cNvPr id="52" name="Textfeld 72">
            <a:extLst>
              <a:ext uri="{FF2B5EF4-FFF2-40B4-BE49-F238E27FC236}">
                <a16:creationId xmlns:a16="http://schemas.microsoft.com/office/drawing/2014/main" id="{14F31E2C-A7EA-4F2C-A98C-2A0E3B1EBC7E}"/>
              </a:ext>
            </a:extLst>
          </p:cNvPr>
          <p:cNvSpPr txBox="1"/>
          <p:nvPr/>
        </p:nvSpPr>
        <p:spPr>
          <a:xfrm rot="16200000">
            <a:off x="3496522" y="5375765"/>
            <a:ext cx="745099" cy="244239"/>
          </a:xfrm>
          <a:prstGeom prst="rect">
            <a:avLst/>
          </a:prstGeom>
          <a:noFill/>
        </p:spPr>
        <p:txBody>
          <a:bodyPr wrap="none" rtlCol="0">
            <a:spAutoFit/>
          </a:bodyPr>
          <a:lstStyle/>
          <a:p>
            <a:r>
              <a:rPr lang="de-DE" sz="999" b="1" dirty="0"/>
              <a:t>%Q27.0/1</a:t>
            </a:r>
          </a:p>
        </p:txBody>
      </p:sp>
      <p:sp>
        <p:nvSpPr>
          <p:cNvPr id="53" name="Textfeld 72">
            <a:extLst>
              <a:ext uri="{FF2B5EF4-FFF2-40B4-BE49-F238E27FC236}">
                <a16:creationId xmlns:a16="http://schemas.microsoft.com/office/drawing/2014/main" id="{467B07DC-6587-4706-A9C3-670E319079BA}"/>
              </a:ext>
            </a:extLst>
          </p:cNvPr>
          <p:cNvSpPr txBox="1"/>
          <p:nvPr/>
        </p:nvSpPr>
        <p:spPr>
          <a:xfrm rot="16200000">
            <a:off x="1890708" y="5387659"/>
            <a:ext cx="545548" cy="244239"/>
          </a:xfrm>
          <a:prstGeom prst="rect">
            <a:avLst/>
          </a:prstGeom>
          <a:noFill/>
        </p:spPr>
        <p:txBody>
          <a:bodyPr wrap="none" rtlCol="0">
            <a:spAutoFit/>
          </a:bodyPr>
          <a:lstStyle/>
          <a:p>
            <a:r>
              <a:rPr lang="de-DE" sz="999" b="1" dirty="0"/>
              <a:t>%Q2.0</a:t>
            </a:r>
          </a:p>
        </p:txBody>
      </p:sp>
      <p:sp>
        <p:nvSpPr>
          <p:cNvPr id="57" name="Textfeld 72">
            <a:extLst>
              <a:ext uri="{FF2B5EF4-FFF2-40B4-BE49-F238E27FC236}">
                <a16:creationId xmlns:a16="http://schemas.microsoft.com/office/drawing/2014/main" id="{D1365A2F-9F80-4E4D-92D0-49B3611136E8}"/>
              </a:ext>
            </a:extLst>
          </p:cNvPr>
          <p:cNvSpPr txBox="1"/>
          <p:nvPr/>
        </p:nvSpPr>
        <p:spPr>
          <a:xfrm rot="16200000">
            <a:off x="2099254" y="5428302"/>
            <a:ext cx="614684" cy="244239"/>
          </a:xfrm>
          <a:prstGeom prst="rect">
            <a:avLst/>
          </a:prstGeom>
          <a:noFill/>
        </p:spPr>
        <p:txBody>
          <a:bodyPr wrap="none" rtlCol="0">
            <a:spAutoFit/>
          </a:bodyPr>
          <a:lstStyle/>
          <a:p>
            <a:r>
              <a:rPr lang="de-DE" sz="999" b="1" dirty="0"/>
              <a:t>%Q26.0</a:t>
            </a:r>
          </a:p>
        </p:txBody>
      </p:sp>
      <p:sp>
        <p:nvSpPr>
          <p:cNvPr id="58" name="Textfeld 72">
            <a:extLst>
              <a:ext uri="{FF2B5EF4-FFF2-40B4-BE49-F238E27FC236}">
                <a16:creationId xmlns:a16="http://schemas.microsoft.com/office/drawing/2014/main" id="{097A317B-E029-45CB-873B-97C2750D6E03}"/>
              </a:ext>
            </a:extLst>
          </p:cNvPr>
          <p:cNvSpPr txBox="1"/>
          <p:nvPr/>
        </p:nvSpPr>
        <p:spPr>
          <a:xfrm rot="16200000">
            <a:off x="3395961" y="5396450"/>
            <a:ext cx="614684" cy="244239"/>
          </a:xfrm>
          <a:prstGeom prst="rect">
            <a:avLst/>
          </a:prstGeom>
          <a:noFill/>
        </p:spPr>
        <p:txBody>
          <a:bodyPr wrap="none" rtlCol="0">
            <a:spAutoFit/>
          </a:bodyPr>
          <a:lstStyle/>
          <a:p>
            <a:r>
              <a:rPr lang="de-DE" sz="999" b="1" dirty="0"/>
              <a:t>%Q30.0</a:t>
            </a:r>
          </a:p>
        </p:txBody>
      </p:sp>
      <p:sp>
        <p:nvSpPr>
          <p:cNvPr id="59" name="Geschweifte Klammer links 44">
            <a:extLst>
              <a:ext uri="{FF2B5EF4-FFF2-40B4-BE49-F238E27FC236}">
                <a16:creationId xmlns:a16="http://schemas.microsoft.com/office/drawing/2014/main" id="{4465BEDD-AE71-4365-B9CB-73032210C623}"/>
              </a:ext>
            </a:extLst>
          </p:cNvPr>
          <p:cNvSpPr/>
          <p:nvPr/>
        </p:nvSpPr>
        <p:spPr>
          <a:xfrm rot="16200000">
            <a:off x="4097353" y="5853770"/>
            <a:ext cx="116322" cy="850924"/>
          </a:xfrm>
          <a:prstGeom prst="leftBrace">
            <a:avLst>
              <a:gd name="adj1" fmla="val 74019"/>
              <a:gd name="adj2" fmla="val 4902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798"/>
          </a:p>
        </p:txBody>
      </p:sp>
      <p:sp>
        <p:nvSpPr>
          <p:cNvPr id="60" name="Geschweifte Klammer links 44">
            <a:extLst>
              <a:ext uri="{FF2B5EF4-FFF2-40B4-BE49-F238E27FC236}">
                <a16:creationId xmlns:a16="http://schemas.microsoft.com/office/drawing/2014/main" id="{D2D2CF3D-5C65-4439-BE8A-AF9A823C2D09}"/>
              </a:ext>
            </a:extLst>
          </p:cNvPr>
          <p:cNvSpPr/>
          <p:nvPr/>
        </p:nvSpPr>
        <p:spPr>
          <a:xfrm rot="16200000">
            <a:off x="2833645" y="5867976"/>
            <a:ext cx="116322" cy="850924"/>
          </a:xfrm>
          <a:prstGeom prst="leftBrace">
            <a:avLst>
              <a:gd name="adj1" fmla="val 74019"/>
              <a:gd name="adj2" fmla="val 4902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798"/>
          </a:p>
        </p:txBody>
      </p:sp>
      <p:cxnSp>
        <p:nvCxnSpPr>
          <p:cNvPr id="65" name="Gerader Verbinder 49">
            <a:extLst>
              <a:ext uri="{FF2B5EF4-FFF2-40B4-BE49-F238E27FC236}">
                <a16:creationId xmlns:a16="http://schemas.microsoft.com/office/drawing/2014/main" id="{369C9F02-D2E5-4D5F-A3C6-7EE3C81C8F96}"/>
              </a:ext>
            </a:extLst>
          </p:cNvPr>
          <p:cNvCxnSpPr>
            <a:cxnSpLocks/>
          </p:cNvCxnSpPr>
          <p:nvPr/>
        </p:nvCxnSpPr>
        <p:spPr>
          <a:xfrm flipH="1">
            <a:off x="2191631" y="3960472"/>
            <a:ext cx="43396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Gerader Verbinder 55">
            <a:extLst>
              <a:ext uri="{FF2B5EF4-FFF2-40B4-BE49-F238E27FC236}">
                <a16:creationId xmlns:a16="http://schemas.microsoft.com/office/drawing/2014/main" id="{0BECE5EF-8D25-4AC3-9EB6-AF15B48E8D70}"/>
              </a:ext>
            </a:extLst>
          </p:cNvPr>
          <p:cNvCxnSpPr>
            <a:cxnSpLocks/>
          </p:cNvCxnSpPr>
          <p:nvPr/>
        </p:nvCxnSpPr>
        <p:spPr>
          <a:xfrm flipH="1">
            <a:off x="2406596" y="4143968"/>
            <a:ext cx="4055982" cy="150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Gerader Verbinder 99">
            <a:extLst>
              <a:ext uri="{FF2B5EF4-FFF2-40B4-BE49-F238E27FC236}">
                <a16:creationId xmlns:a16="http://schemas.microsoft.com/office/drawing/2014/main" id="{20249514-EFD4-47C6-8969-381C77FDC425}"/>
              </a:ext>
            </a:extLst>
          </p:cNvPr>
          <p:cNvCxnSpPr>
            <a:cxnSpLocks/>
          </p:cNvCxnSpPr>
          <p:nvPr/>
        </p:nvCxnSpPr>
        <p:spPr>
          <a:xfrm>
            <a:off x="6531317" y="3960472"/>
            <a:ext cx="0" cy="2027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Gerader Verbinder 99">
            <a:extLst>
              <a:ext uri="{FF2B5EF4-FFF2-40B4-BE49-F238E27FC236}">
                <a16:creationId xmlns:a16="http://schemas.microsoft.com/office/drawing/2014/main" id="{5C61EF19-4022-4BA2-92F5-1055D93F658B}"/>
              </a:ext>
            </a:extLst>
          </p:cNvPr>
          <p:cNvCxnSpPr>
            <a:cxnSpLocks/>
          </p:cNvCxnSpPr>
          <p:nvPr/>
        </p:nvCxnSpPr>
        <p:spPr>
          <a:xfrm>
            <a:off x="6462578" y="4149707"/>
            <a:ext cx="0" cy="2027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Gerader Verbinder 49">
            <a:extLst>
              <a:ext uri="{FF2B5EF4-FFF2-40B4-BE49-F238E27FC236}">
                <a16:creationId xmlns:a16="http://schemas.microsoft.com/office/drawing/2014/main" id="{59939F30-DC85-4471-92E3-30DEF8C2C326}"/>
              </a:ext>
            </a:extLst>
          </p:cNvPr>
          <p:cNvCxnSpPr>
            <a:cxnSpLocks/>
          </p:cNvCxnSpPr>
          <p:nvPr/>
        </p:nvCxnSpPr>
        <p:spPr>
          <a:xfrm flipH="1">
            <a:off x="6837163" y="4775689"/>
            <a:ext cx="8813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Gerader Verbinder 99">
            <a:extLst>
              <a:ext uri="{FF2B5EF4-FFF2-40B4-BE49-F238E27FC236}">
                <a16:creationId xmlns:a16="http://schemas.microsoft.com/office/drawing/2014/main" id="{5C6178EF-97BE-4F92-8EA4-A55DAAC47F00}"/>
              </a:ext>
            </a:extLst>
          </p:cNvPr>
          <p:cNvCxnSpPr>
            <a:cxnSpLocks/>
          </p:cNvCxnSpPr>
          <p:nvPr/>
        </p:nvCxnSpPr>
        <p:spPr>
          <a:xfrm>
            <a:off x="6827158" y="4415678"/>
            <a:ext cx="0" cy="36001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r Verbinder 49">
            <a:extLst>
              <a:ext uri="{FF2B5EF4-FFF2-40B4-BE49-F238E27FC236}">
                <a16:creationId xmlns:a16="http://schemas.microsoft.com/office/drawing/2014/main" id="{F75091BA-AD19-4844-BE93-167D697652EF}"/>
              </a:ext>
            </a:extLst>
          </p:cNvPr>
          <p:cNvCxnSpPr>
            <a:cxnSpLocks/>
          </p:cNvCxnSpPr>
          <p:nvPr/>
        </p:nvCxnSpPr>
        <p:spPr>
          <a:xfrm flipH="1">
            <a:off x="6829256" y="3749785"/>
            <a:ext cx="8813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Gerader Verbinder 99">
            <a:extLst>
              <a:ext uri="{FF2B5EF4-FFF2-40B4-BE49-F238E27FC236}">
                <a16:creationId xmlns:a16="http://schemas.microsoft.com/office/drawing/2014/main" id="{3B4CBA64-EE4C-4CA6-AAE9-B8E158D4B5C4}"/>
              </a:ext>
            </a:extLst>
          </p:cNvPr>
          <p:cNvCxnSpPr>
            <a:cxnSpLocks/>
          </p:cNvCxnSpPr>
          <p:nvPr/>
        </p:nvCxnSpPr>
        <p:spPr>
          <a:xfrm>
            <a:off x="6819252" y="3574687"/>
            <a:ext cx="0" cy="1750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Segnaposto testo 2">
            <a:extLst>
              <a:ext uri="{FF2B5EF4-FFF2-40B4-BE49-F238E27FC236}">
                <a16:creationId xmlns:a16="http://schemas.microsoft.com/office/drawing/2014/main" id="{225937C8-001A-40D7-8B59-CF74CCF110B0}"/>
              </a:ext>
            </a:extLst>
          </p:cNvPr>
          <p:cNvSpPr txBox="1">
            <a:spLocks/>
          </p:cNvSpPr>
          <p:nvPr/>
        </p:nvSpPr>
        <p:spPr>
          <a:xfrm>
            <a:off x="275824" y="6562964"/>
            <a:ext cx="11460166" cy="117650"/>
          </a:xfrm>
          <a:prstGeom prst="rect">
            <a:avLst/>
          </a:prstGeom>
        </p:spPr>
        <p:txBody>
          <a:bodyPr lIns="0" tIns="0" rIns="0" bIns="0" anchor="ctr" anchorCtr="0"/>
          <a:lstStyle>
            <a:lvl1pPr marL="0" indent="0" algn="l" rtl="0" eaLnBrk="1" fontAlgn="base" hangingPunct="1">
              <a:lnSpc>
                <a:spcPts val="2098"/>
              </a:lnSpc>
              <a:spcBef>
                <a:spcPct val="20000"/>
              </a:spcBef>
              <a:spcAft>
                <a:spcPct val="0"/>
              </a:spcAft>
              <a:buFont typeface="MetaPlusLF" pitchFamily="2" charset="0"/>
              <a:buNone/>
              <a:defRPr sz="999" kern="1200">
                <a:solidFill>
                  <a:schemeClr val="tx1"/>
                </a:solidFill>
                <a:latin typeface="+mn-lt"/>
                <a:ea typeface="+mn-ea"/>
                <a:cs typeface="+mn-cs"/>
              </a:defRPr>
            </a:lvl1pPr>
            <a:lvl2pPr marL="742133" indent="-285436" algn="l" rtl="0" eaLnBrk="1" fontAlgn="base" hangingPunct="1">
              <a:lnSpc>
                <a:spcPts val="2098"/>
              </a:lnSpc>
              <a:spcBef>
                <a:spcPct val="20000"/>
              </a:spcBef>
              <a:spcAft>
                <a:spcPct val="0"/>
              </a:spcAft>
              <a:buFont typeface="Arial" charset="0"/>
              <a:buChar char="•"/>
              <a:defRPr sz="1598" kern="1200">
                <a:solidFill>
                  <a:schemeClr val="tx1"/>
                </a:solidFill>
                <a:latin typeface="+mn-lt"/>
                <a:ea typeface="+mn-ea"/>
                <a:cs typeface="+mn-cs"/>
              </a:defRPr>
            </a:lvl2pPr>
            <a:lvl3pPr marL="1141743" indent="-228349" algn="l" rtl="0" eaLnBrk="1" fontAlgn="base" hangingPunct="1">
              <a:lnSpc>
                <a:spcPts val="2098"/>
              </a:lnSpc>
              <a:spcBef>
                <a:spcPct val="20000"/>
              </a:spcBef>
              <a:spcAft>
                <a:spcPct val="0"/>
              </a:spcAft>
              <a:buFont typeface="Arial" charset="0"/>
              <a:buChar char="•"/>
              <a:defRPr sz="1598" kern="1200">
                <a:solidFill>
                  <a:schemeClr val="tx1"/>
                </a:solidFill>
                <a:latin typeface="+mn-lt"/>
                <a:ea typeface="+mn-ea"/>
                <a:cs typeface="+mn-cs"/>
              </a:defRPr>
            </a:lvl3pPr>
            <a:lvl4pPr marL="1598440" indent="-228349" algn="l" rtl="0" eaLnBrk="1" fontAlgn="base" hangingPunct="1">
              <a:lnSpc>
                <a:spcPts val="2098"/>
              </a:lnSpc>
              <a:spcBef>
                <a:spcPct val="20000"/>
              </a:spcBef>
              <a:spcAft>
                <a:spcPct val="0"/>
              </a:spcAft>
              <a:buFont typeface="Arial" charset="0"/>
              <a:buChar char="•"/>
              <a:defRPr sz="1598" kern="1200">
                <a:solidFill>
                  <a:schemeClr val="tx1"/>
                </a:solidFill>
                <a:latin typeface="+mn-lt"/>
                <a:ea typeface="+mn-ea"/>
                <a:cs typeface="+mn-cs"/>
              </a:defRPr>
            </a:lvl4pPr>
            <a:lvl5pPr marL="2055137" indent="-228349" algn="l" rtl="0" eaLnBrk="1" fontAlgn="base" hangingPunct="1">
              <a:lnSpc>
                <a:spcPts val="2098"/>
              </a:lnSpc>
              <a:spcBef>
                <a:spcPct val="20000"/>
              </a:spcBef>
              <a:spcAft>
                <a:spcPct val="0"/>
              </a:spcAft>
              <a:buFont typeface="Arial" charset="0"/>
              <a:buChar char="•"/>
              <a:defRPr sz="1598" kern="1200">
                <a:solidFill>
                  <a:schemeClr val="tx1"/>
                </a:solidFill>
                <a:latin typeface="+mn-lt"/>
                <a:ea typeface="+mn-ea"/>
                <a:cs typeface="+mn-cs"/>
              </a:defRPr>
            </a:lvl5pPr>
            <a:lvl6pPr marL="2511834" indent="-228349" algn="l" defTabSz="913394"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531" indent="-228349" algn="l" defTabSz="913394"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228" indent="-228349" algn="l" defTabSz="913394"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1925" indent="-228349" algn="l" defTabSz="913394"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defTabSz="914400">
              <a:lnSpc>
                <a:spcPct val="100000"/>
              </a:lnSpc>
            </a:pPr>
            <a:r>
              <a:rPr lang="it-IT" sz="800" dirty="0"/>
              <a:t>VTSA-CB	IT0SFO - 2020						</a:t>
            </a:r>
          </a:p>
        </p:txBody>
      </p:sp>
      <p:pic>
        <p:nvPicPr>
          <p:cNvPr id="77" name="Immagine 76">
            <a:extLst>
              <a:ext uri="{FF2B5EF4-FFF2-40B4-BE49-F238E27FC236}">
                <a16:creationId xmlns:a16="http://schemas.microsoft.com/office/drawing/2014/main" id="{CAF1D353-2BBD-4D75-B2A2-142D2C5F3D83}"/>
              </a:ext>
            </a:extLst>
          </p:cNvPr>
          <p:cNvPicPr>
            <a:picLocks noChangeAspect="1"/>
          </p:cNvPicPr>
          <p:nvPr/>
        </p:nvPicPr>
        <p:blipFill>
          <a:blip r:embed="rId11"/>
          <a:stretch>
            <a:fillRect/>
          </a:stretch>
        </p:blipFill>
        <p:spPr>
          <a:xfrm>
            <a:off x="11337392" y="6566400"/>
            <a:ext cx="156600" cy="108000"/>
          </a:xfrm>
          <a:prstGeom prst="rect">
            <a:avLst/>
          </a:prstGeom>
        </p:spPr>
      </p:pic>
      <p:sp>
        <p:nvSpPr>
          <p:cNvPr id="79" name="Textfeld 104">
            <a:extLst>
              <a:ext uri="{FF2B5EF4-FFF2-40B4-BE49-F238E27FC236}">
                <a16:creationId xmlns:a16="http://schemas.microsoft.com/office/drawing/2014/main" id="{DCA2DD8B-E8BA-4C87-8ED5-5909E9AA40D3}"/>
              </a:ext>
            </a:extLst>
          </p:cNvPr>
          <p:cNvSpPr txBox="1"/>
          <p:nvPr/>
        </p:nvSpPr>
        <p:spPr>
          <a:xfrm>
            <a:off x="6935723" y="5766272"/>
            <a:ext cx="3358895" cy="400110"/>
          </a:xfrm>
          <a:prstGeom prst="rect">
            <a:avLst/>
          </a:prstGeom>
          <a:noFill/>
        </p:spPr>
        <p:txBody>
          <a:bodyPr wrap="square" rtlCol="0">
            <a:spAutoFit/>
          </a:bodyPr>
          <a:lstStyle/>
          <a:p>
            <a:r>
              <a:rPr lang="de-DE" sz="999" b="1" dirty="0"/>
              <a:t>** </a:t>
            </a:r>
            <a:r>
              <a:rPr lang="en-US" sz="1000" dirty="0"/>
              <a:t>Option for diagnosis via EA cycling date of the interface.</a:t>
            </a:r>
          </a:p>
          <a:p>
            <a:r>
              <a:rPr lang="en-US" sz="1000" dirty="0"/>
              <a:t>      If you not need this function, just leave it blank.</a:t>
            </a:r>
          </a:p>
        </p:txBody>
      </p:sp>
      <p:sp>
        <p:nvSpPr>
          <p:cNvPr id="80" name="Textfeld 104">
            <a:extLst>
              <a:ext uri="{FF2B5EF4-FFF2-40B4-BE49-F238E27FC236}">
                <a16:creationId xmlns:a16="http://schemas.microsoft.com/office/drawing/2014/main" id="{7091C4A7-E3EE-41D9-99FC-12F761DE313F}"/>
              </a:ext>
            </a:extLst>
          </p:cNvPr>
          <p:cNvSpPr txBox="1"/>
          <p:nvPr/>
        </p:nvSpPr>
        <p:spPr>
          <a:xfrm>
            <a:off x="6656410" y="3819159"/>
            <a:ext cx="363905" cy="253916"/>
          </a:xfrm>
          <a:prstGeom prst="rect">
            <a:avLst/>
          </a:prstGeom>
          <a:noFill/>
        </p:spPr>
        <p:txBody>
          <a:bodyPr wrap="square" rtlCol="0">
            <a:spAutoFit/>
          </a:bodyPr>
          <a:lstStyle/>
          <a:p>
            <a:r>
              <a:rPr lang="de-DE" sz="1050" b="1" dirty="0"/>
              <a:t>**</a:t>
            </a:r>
            <a:endParaRPr lang="en-US" sz="1100" dirty="0"/>
          </a:p>
        </p:txBody>
      </p:sp>
    </p:spTree>
    <p:extLst>
      <p:ext uri="{BB962C8B-B14F-4D97-AF65-F5344CB8AC3E}">
        <p14:creationId xmlns:p14="http://schemas.microsoft.com/office/powerpoint/2010/main" val="264683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8434" name="think-cell Folie" r:id="rId5" imgW="277" imgH="277" progId="TCLayout.ActiveDocument.1">
                  <p:embed/>
                </p:oleObj>
              </mc:Choice>
              <mc:Fallback>
                <p:oleObj name="think-cell Folie" r:id="rId5"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6"/>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2" y="2001641"/>
            <a:ext cx="5339330"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Terminal configuration – Zone and standard valves</a:t>
            </a:r>
          </a:p>
        </p:txBody>
      </p:sp>
      <p:sp>
        <p:nvSpPr>
          <p:cNvPr id="16" name="Textfeld 15">
            <a:extLst>
              <a:ext uri="{FF2B5EF4-FFF2-40B4-BE49-F238E27FC236}">
                <a16:creationId xmlns:a16="http://schemas.microsoft.com/office/drawing/2014/main" id="{C3AF7E3E-9554-4C7E-A7C5-75C4EA244CE1}"/>
              </a:ext>
            </a:extLst>
          </p:cNvPr>
          <p:cNvSpPr txBox="1"/>
          <p:nvPr/>
        </p:nvSpPr>
        <p:spPr>
          <a:xfrm>
            <a:off x="1163969" y="3347550"/>
            <a:ext cx="3020695" cy="1847133"/>
          </a:xfrm>
          <a:prstGeom prst="rect">
            <a:avLst/>
          </a:prstGeom>
          <a:noFill/>
        </p:spPr>
        <p:txBody>
          <a:bodyPr wrap="none" rtlCol="0">
            <a:spAutoFit/>
          </a:bodyPr>
          <a:lstStyle/>
          <a:p>
            <a:r>
              <a:rPr lang="en-US" sz="1599"/>
              <a:t>The standard valves </a:t>
            </a:r>
          </a:p>
          <a:p>
            <a:endParaRPr lang="en-US" sz="1599"/>
          </a:p>
          <a:p>
            <a:r>
              <a:rPr lang="en-US" sz="1599"/>
              <a:t>14 = Q 23.0</a:t>
            </a:r>
          </a:p>
          <a:p>
            <a:r>
              <a:rPr lang="en-US" sz="1599"/>
              <a:t>12 = Q 23.1</a:t>
            </a:r>
          </a:p>
          <a:p>
            <a:r>
              <a:rPr lang="en-US" sz="1599"/>
              <a:t>14 = Q 23.2</a:t>
            </a:r>
          </a:p>
          <a:p>
            <a:r>
              <a:rPr lang="en-US" sz="1599"/>
              <a:t>12 = Q 23.3</a:t>
            </a:r>
          </a:p>
          <a:p>
            <a:r>
              <a:rPr lang="en-US" sz="1599"/>
              <a:t>And so on…..  In total 3 byte         </a:t>
            </a:r>
          </a:p>
        </p:txBody>
      </p:sp>
      <p:sp>
        <p:nvSpPr>
          <p:cNvPr id="17" name="Pfeil: eingekerbt nach rechts 16">
            <a:extLst>
              <a:ext uri="{FF2B5EF4-FFF2-40B4-BE49-F238E27FC236}">
                <a16:creationId xmlns:a16="http://schemas.microsoft.com/office/drawing/2014/main" id="{A4D9414E-81F3-49E5-9257-7C509FFEBC6D}"/>
              </a:ext>
            </a:extLst>
          </p:cNvPr>
          <p:cNvSpPr/>
          <p:nvPr/>
        </p:nvSpPr>
        <p:spPr>
          <a:xfrm>
            <a:off x="516583" y="3319006"/>
            <a:ext cx="647384" cy="391259"/>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pic>
        <p:nvPicPr>
          <p:cNvPr id="18" name="Grafik 17">
            <a:extLst>
              <a:ext uri="{FF2B5EF4-FFF2-40B4-BE49-F238E27FC236}">
                <a16:creationId xmlns:a16="http://schemas.microsoft.com/office/drawing/2014/main" id="{E7BD56AF-3060-4FCB-A210-7278A3D3336D}"/>
              </a:ext>
            </a:extLst>
          </p:cNvPr>
          <p:cNvPicPr>
            <a:picLocks noChangeAspect="1"/>
          </p:cNvPicPr>
          <p:nvPr/>
        </p:nvPicPr>
        <p:blipFill>
          <a:blip r:embed="rId7"/>
          <a:stretch>
            <a:fillRect/>
          </a:stretch>
        </p:blipFill>
        <p:spPr>
          <a:xfrm>
            <a:off x="3437352" y="3710264"/>
            <a:ext cx="7894364" cy="878752"/>
          </a:xfrm>
          <a:prstGeom prst="rect">
            <a:avLst/>
          </a:prstGeom>
        </p:spPr>
      </p:pic>
      <p:cxnSp>
        <p:nvCxnSpPr>
          <p:cNvPr id="21" name="Gerade Verbindung mit Pfeil 20">
            <a:extLst>
              <a:ext uri="{FF2B5EF4-FFF2-40B4-BE49-F238E27FC236}">
                <a16:creationId xmlns:a16="http://schemas.microsoft.com/office/drawing/2014/main" id="{21C1BE20-6050-43CE-8F3E-E5A7194D06D1}"/>
              </a:ext>
            </a:extLst>
          </p:cNvPr>
          <p:cNvCxnSpPr>
            <a:cxnSpLocks/>
          </p:cNvCxnSpPr>
          <p:nvPr/>
        </p:nvCxnSpPr>
        <p:spPr>
          <a:xfrm>
            <a:off x="2531791" y="4418144"/>
            <a:ext cx="1150905"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6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9458" name="think-cell Folie" r:id="rId5" imgW="277" imgH="277" progId="TCLayout.ActiveDocument.1">
                  <p:embed/>
                </p:oleObj>
              </mc:Choice>
              <mc:Fallback>
                <p:oleObj name="think-cell Folie" r:id="rId5"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6"/>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2" y="2001641"/>
            <a:ext cx="5827805"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Terminal configuration – Soft Start valve / Pilot air valve</a:t>
            </a:r>
          </a:p>
        </p:txBody>
      </p:sp>
      <p:sp>
        <p:nvSpPr>
          <p:cNvPr id="11" name="Pfeil: eingekerbt nach rechts 10">
            <a:extLst>
              <a:ext uri="{FF2B5EF4-FFF2-40B4-BE49-F238E27FC236}">
                <a16:creationId xmlns:a16="http://schemas.microsoft.com/office/drawing/2014/main" id="{214FAA9B-89AF-4BBA-BC66-5FF9DE590E4D}"/>
              </a:ext>
            </a:extLst>
          </p:cNvPr>
          <p:cNvSpPr/>
          <p:nvPr/>
        </p:nvSpPr>
        <p:spPr>
          <a:xfrm>
            <a:off x="465364" y="2754022"/>
            <a:ext cx="647384" cy="391259"/>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
        <p:nvSpPr>
          <p:cNvPr id="13" name="Textfeld 12">
            <a:extLst>
              <a:ext uri="{FF2B5EF4-FFF2-40B4-BE49-F238E27FC236}">
                <a16:creationId xmlns:a16="http://schemas.microsoft.com/office/drawing/2014/main" id="{7B855568-E48C-4D1F-A877-2D1FFA4B4CDF}"/>
              </a:ext>
            </a:extLst>
          </p:cNvPr>
          <p:cNvSpPr txBox="1"/>
          <p:nvPr/>
        </p:nvSpPr>
        <p:spPr>
          <a:xfrm>
            <a:off x="1112747" y="2784478"/>
            <a:ext cx="10893204" cy="1095034"/>
          </a:xfrm>
          <a:prstGeom prst="rect">
            <a:avLst/>
          </a:prstGeom>
          <a:noFill/>
        </p:spPr>
        <p:txBody>
          <a:bodyPr wrap="none" rtlCol="0">
            <a:spAutoFit/>
          </a:bodyPr>
          <a:lstStyle/>
          <a:p>
            <a:r>
              <a:rPr lang="en-US" sz="1599" dirty="0"/>
              <a:t>To switch the Soft Start Valve, you need to switch the first bit of the output address. The pressure switch is on the first bit of</a:t>
            </a:r>
          </a:p>
          <a:p>
            <a:r>
              <a:rPr lang="en-US" sz="1599" dirty="0"/>
              <a:t>the input byte. If is there no pressure, it is on „1“. </a:t>
            </a:r>
          </a:p>
          <a:p>
            <a:endParaRPr lang="en-US" sz="1599" dirty="0"/>
          </a:p>
          <a:p>
            <a:r>
              <a:rPr lang="en-US" sz="1599" dirty="0"/>
              <a:t>             </a:t>
            </a:r>
          </a:p>
        </p:txBody>
      </p:sp>
      <p:pic>
        <p:nvPicPr>
          <p:cNvPr id="4" name="Grafik 3">
            <a:extLst>
              <a:ext uri="{FF2B5EF4-FFF2-40B4-BE49-F238E27FC236}">
                <a16:creationId xmlns:a16="http://schemas.microsoft.com/office/drawing/2014/main" id="{7DF68401-85AE-4222-9458-BB7385E60F78}"/>
              </a:ext>
            </a:extLst>
          </p:cNvPr>
          <p:cNvPicPr>
            <a:picLocks noChangeAspect="1"/>
          </p:cNvPicPr>
          <p:nvPr/>
        </p:nvPicPr>
        <p:blipFill>
          <a:blip r:embed="rId7"/>
          <a:stretch>
            <a:fillRect/>
          </a:stretch>
        </p:blipFill>
        <p:spPr>
          <a:xfrm>
            <a:off x="2834410" y="3720466"/>
            <a:ext cx="8997805" cy="503464"/>
          </a:xfrm>
          <a:prstGeom prst="rect">
            <a:avLst/>
          </a:prstGeom>
        </p:spPr>
      </p:pic>
      <p:cxnSp>
        <p:nvCxnSpPr>
          <p:cNvPr id="19" name="Gerade Verbindung mit Pfeil 18">
            <a:extLst>
              <a:ext uri="{FF2B5EF4-FFF2-40B4-BE49-F238E27FC236}">
                <a16:creationId xmlns:a16="http://schemas.microsoft.com/office/drawing/2014/main" id="{6E659CA1-3DBE-4F04-A9F1-57ACD69B377B}"/>
              </a:ext>
            </a:extLst>
          </p:cNvPr>
          <p:cNvCxnSpPr>
            <a:cxnSpLocks/>
          </p:cNvCxnSpPr>
          <p:nvPr/>
        </p:nvCxnSpPr>
        <p:spPr>
          <a:xfrm flipV="1">
            <a:off x="1371611" y="3891013"/>
            <a:ext cx="1552490" cy="49483"/>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F2FC5B70-7F1C-4F04-B314-E5B85DAD7EEE}"/>
              </a:ext>
            </a:extLst>
          </p:cNvPr>
          <p:cNvSpPr/>
          <p:nvPr/>
        </p:nvSpPr>
        <p:spPr>
          <a:xfrm>
            <a:off x="6694667" y="3686421"/>
            <a:ext cx="1404858" cy="310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43" tIns="45672" rIns="91343" bIns="45672" numCol="1" spcCol="0" rtlCol="0" fromWordArt="0" anchor="ctr" anchorCtr="0" forceAA="0" compatLnSpc="1">
            <a:prstTxWarp prst="textNoShape">
              <a:avLst/>
            </a:prstTxWarp>
            <a:noAutofit/>
          </a:bodyPr>
          <a:lstStyle/>
          <a:p>
            <a:pPr algn="ctr"/>
            <a:endParaRPr lang="de-DE" sz="1599" dirty="0"/>
          </a:p>
        </p:txBody>
      </p:sp>
      <p:sp>
        <p:nvSpPr>
          <p:cNvPr id="20" name="Textfeld 19">
            <a:extLst>
              <a:ext uri="{FF2B5EF4-FFF2-40B4-BE49-F238E27FC236}">
                <a16:creationId xmlns:a16="http://schemas.microsoft.com/office/drawing/2014/main" id="{A3D44B50-9057-43CC-BE97-8460D245B55B}"/>
              </a:ext>
            </a:extLst>
          </p:cNvPr>
          <p:cNvSpPr txBox="1"/>
          <p:nvPr/>
        </p:nvSpPr>
        <p:spPr>
          <a:xfrm>
            <a:off x="258077" y="3643139"/>
            <a:ext cx="2336491" cy="844334"/>
          </a:xfrm>
          <a:prstGeom prst="rect">
            <a:avLst/>
          </a:prstGeom>
          <a:noFill/>
        </p:spPr>
        <p:txBody>
          <a:bodyPr wrap="square" rtlCol="0">
            <a:spAutoFit/>
          </a:bodyPr>
          <a:lstStyle/>
          <a:p>
            <a:r>
              <a:rPr lang="de-DE" sz="1599" dirty="0"/>
              <a:t>14 = Q 2.0</a:t>
            </a:r>
          </a:p>
          <a:p>
            <a:r>
              <a:rPr lang="de-DE" sz="1599" dirty="0"/>
              <a:t>PS = I 9.0 </a:t>
            </a:r>
          </a:p>
          <a:p>
            <a:r>
              <a:rPr lang="en-US" sz="1599" dirty="0"/>
              <a:t>            </a:t>
            </a:r>
            <a:r>
              <a:rPr lang="de-DE" sz="1599" dirty="0"/>
              <a:t> </a:t>
            </a:r>
          </a:p>
        </p:txBody>
      </p:sp>
      <p:sp>
        <p:nvSpPr>
          <p:cNvPr id="22" name="Pfeil: eingekerbt nach rechts 21">
            <a:extLst>
              <a:ext uri="{FF2B5EF4-FFF2-40B4-BE49-F238E27FC236}">
                <a16:creationId xmlns:a16="http://schemas.microsoft.com/office/drawing/2014/main" id="{5C5B84F9-5B33-489B-93A9-5105CEB64450}"/>
              </a:ext>
            </a:extLst>
          </p:cNvPr>
          <p:cNvSpPr/>
          <p:nvPr/>
        </p:nvSpPr>
        <p:spPr>
          <a:xfrm>
            <a:off x="410652" y="4522737"/>
            <a:ext cx="647384" cy="391259"/>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
        <p:nvSpPr>
          <p:cNvPr id="23" name="Textfeld 22">
            <a:extLst>
              <a:ext uri="{FF2B5EF4-FFF2-40B4-BE49-F238E27FC236}">
                <a16:creationId xmlns:a16="http://schemas.microsoft.com/office/drawing/2014/main" id="{B68A6DC2-AFFA-4BF8-81A1-6CA4FACE9140}"/>
              </a:ext>
            </a:extLst>
          </p:cNvPr>
          <p:cNvSpPr txBox="1"/>
          <p:nvPr/>
        </p:nvSpPr>
        <p:spPr>
          <a:xfrm>
            <a:off x="1058037" y="4553194"/>
            <a:ext cx="10744027" cy="1095034"/>
          </a:xfrm>
          <a:prstGeom prst="rect">
            <a:avLst/>
          </a:prstGeom>
          <a:noFill/>
        </p:spPr>
        <p:txBody>
          <a:bodyPr wrap="none" rtlCol="0">
            <a:spAutoFit/>
          </a:bodyPr>
          <a:lstStyle/>
          <a:p>
            <a:r>
              <a:rPr lang="en-US" sz="1599"/>
              <a:t>To switch the Pilot Air Valve, you need to switch the first bit of the output address. The pressure switch is on the first bit of</a:t>
            </a:r>
          </a:p>
          <a:p>
            <a:r>
              <a:rPr lang="en-US" sz="1599"/>
              <a:t>the input byte. If is there no pressure, it is on „1“. </a:t>
            </a:r>
          </a:p>
          <a:p>
            <a:endParaRPr lang="en-US" sz="1599"/>
          </a:p>
          <a:p>
            <a:r>
              <a:rPr lang="en-US" sz="1599"/>
              <a:t>             </a:t>
            </a:r>
          </a:p>
        </p:txBody>
      </p:sp>
      <p:sp>
        <p:nvSpPr>
          <p:cNvPr id="26" name="Textfeld 25">
            <a:extLst>
              <a:ext uri="{FF2B5EF4-FFF2-40B4-BE49-F238E27FC236}">
                <a16:creationId xmlns:a16="http://schemas.microsoft.com/office/drawing/2014/main" id="{9F565A1C-C9EF-4417-B2A5-74608876F68B}"/>
              </a:ext>
            </a:extLst>
          </p:cNvPr>
          <p:cNvSpPr txBox="1"/>
          <p:nvPr/>
        </p:nvSpPr>
        <p:spPr>
          <a:xfrm>
            <a:off x="203365" y="5411855"/>
            <a:ext cx="2336491" cy="844334"/>
          </a:xfrm>
          <a:prstGeom prst="rect">
            <a:avLst/>
          </a:prstGeom>
          <a:noFill/>
        </p:spPr>
        <p:txBody>
          <a:bodyPr wrap="square" rtlCol="0">
            <a:spAutoFit/>
          </a:bodyPr>
          <a:lstStyle/>
          <a:p>
            <a:r>
              <a:rPr lang="de-DE" sz="1599" dirty="0"/>
              <a:t>14 = Q 26.0</a:t>
            </a:r>
          </a:p>
          <a:p>
            <a:r>
              <a:rPr lang="de-DE" sz="1599" dirty="0"/>
              <a:t>PS =  I 16.0 </a:t>
            </a:r>
          </a:p>
          <a:p>
            <a:r>
              <a:rPr lang="en-US" sz="1599" dirty="0"/>
              <a:t>            </a:t>
            </a:r>
            <a:r>
              <a:rPr lang="de-DE" sz="1599" dirty="0"/>
              <a:t> </a:t>
            </a:r>
          </a:p>
        </p:txBody>
      </p:sp>
      <p:pic>
        <p:nvPicPr>
          <p:cNvPr id="27" name="Grafik 26">
            <a:extLst>
              <a:ext uri="{FF2B5EF4-FFF2-40B4-BE49-F238E27FC236}">
                <a16:creationId xmlns:a16="http://schemas.microsoft.com/office/drawing/2014/main" id="{27ED1353-BA9A-4647-855E-7078DB1CE097}"/>
              </a:ext>
            </a:extLst>
          </p:cNvPr>
          <p:cNvPicPr>
            <a:picLocks noChangeAspect="1"/>
          </p:cNvPicPr>
          <p:nvPr/>
        </p:nvPicPr>
        <p:blipFill>
          <a:blip r:embed="rId7"/>
          <a:stretch>
            <a:fillRect/>
          </a:stretch>
        </p:blipFill>
        <p:spPr>
          <a:xfrm>
            <a:off x="2840601" y="5457478"/>
            <a:ext cx="8997805" cy="503464"/>
          </a:xfrm>
          <a:prstGeom prst="rect">
            <a:avLst/>
          </a:prstGeom>
        </p:spPr>
      </p:pic>
      <p:cxnSp>
        <p:nvCxnSpPr>
          <p:cNvPr id="24" name="Gerade Verbindung mit Pfeil 23">
            <a:extLst>
              <a:ext uri="{FF2B5EF4-FFF2-40B4-BE49-F238E27FC236}">
                <a16:creationId xmlns:a16="http://schemas.microsoft.com/office/drawing/2014/main" id="{13471691-0ED9-4D8D-9862-4FC74F154804}"/>
              </a:ext>
            </a:extLst>
          </p:cNvPr>
          <p:cNvCxnSpPr>
            <a:cxnSpLocks/>
          </p:cNvCxnSpPr>
          <p:nvPr/>
        </p:nvCxnSpPr>
        <p:spPr>
          <a:xfrm>
            <a:off x="1371611" y="5733379"/>
            <a:ext cx="1741411" cy="93533"/>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3C9B6E05-E57D-4F2D-A212-B074764D45FB}"/>
              </a:ext>
            </a:extLst>
          </p:cNvPr>
          <p:cNvSpPr/>
          <p:nvPr/>
        </p:nvSpPr>
        <p:spPr>
          <a:xfrm>
            <a:off x="6766597" y="5666516"/>
            <a:ext cx="1294768" cy="310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43" tIns="45672" rIns="91343" bIns="45672" numCol="1" spcCol="0" rtlCol="0" fromWordArt="0" anchor="ctr" anchorCtr="0" forceAA="0" compatLnSpc="1">
            <a:prstTxWarp prst="textNoShape">
              <a:avLst/>
            </a:prstTxWarp>
            <a:noAutofit/>
          </a:bodyPr>
          <a:lstStyle/>
          <a:p>
            <a:pPr algn="ctr"/>
            <a:endParaRPr lang="de-DE" sz="1599" dirty="0"/>
          </a:p>
        </p:txBody>
      </p:sp>
    </p:spTree>
    <p:extLst>
      <p:ext uri="{BB962C8B-B14F-4D97-AF65-F5344CB8AC3E}">
        <p14:creationId xmlns:p14="http://schemas.microsoft.com/office/powerpoint/2010/main" val="297114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20482" name="think-cell Folie" r:id="rId6" imgW="277" imgH="277" progId="TCLayout.ActiveDocument.1">
                  <p:embed/>
                </p:oleObj>
              </mc:Choice>
              <mc:Fallback>
                <p:oleObj name="think-cell Folie" r:id="rId6"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7"/>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2" y="2957756"/>
            <a:ext cx="5339330"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Terminal configuration – Zone and standard valves</a:t>
            </a:r>
          </a:p>
        </p:txBody>
      </p:sp>
      <p:pic>
        <p:nvPicPr>
          <p:cNvPr id="4" name="Grafik 3">
            <a:extLst>
              <a:ext uri="{FF2B5EF4-FFF2-40B4-BE49-F238E27FC236}">
                <a16:creationId xmlns:a16="http://schemas.microsoft.com/office/drawing/2014/main" id="{B120553C-170C-4411-B443-FE05244D00B6}"/>
              </a:ext>
            </a:extLst>
          </p:cNvPr>
          <p:cNvPicPr>
            <a:picLocks noChangeAspect="1"/>
          </p:cNvPicPr>
          <p:nvPr/>
        </p:nvPicPr>
        <p:blipFill>
          <a:blip r:embed="rId8"/>
          <a:stretch>
            <a:fillRect/>
          </a:stretch>
        </p:blipFill>
        <p:spPr>
          <a:xfrm>
            <a:off x="137967" y="2480495"/>
            <a:ext cx="11674768" cy="3701291"/>
          </a:xfrm>
          <a:prstGeom prst="rect">
            <a:avLst/>
          </a:prstGeom>
        </p:spPr>
      </p:pic>
      <p:sp>
        <p:nvSpPr>
          <p:cNvPr id="5" name="Textfeld 4">
            <a:extLst>
              <a:ext uri="{FF2B5EF4-FFF2-40B4-BE49-F238E27FC236}">
                <a16:creationId xmlns:a16="http://schemas.microsoft.com/office/drawing/2014/main" id="{F1555AE0-6ACF-49A2-8FAF-CAC25FA6BD77}"/>
              </a:ext>
            </a:extLst>
          </p:cNvPr>
          <p:cNvSpPr txBox="1"/>
          <p:nvPr/>
        </p:nvSpPr>
        <p:spPr>
          <a:xfrm>
            <a:off x="2023202" y="3245922"/>
            <a:ext cx="791299" cy="468220"/>
          </a:xfrm>
          <a:prstGeom prst="rect">
            <a:avLst/>
          </a:prstGeom>
          <a:solidFill>
            <a:schemeClr val="bg1"/>
          </a:solidFill>
        </p:spPr>
        <p:txBody>
          <a:bodyPr wrap="none" rtlCol="0">
            <a:spAutoFit/>
          </a:bodyPr>
          <a:lstStyle/>
          <a:p>
            <a:r>
              <a:rPr lang="en-US" sz="1199"/>
              <a:t>Example:</a:t>
            </a:r>
          </a:p>
          <a:p>
            <a:r>
              <a:rPr lang="en-US" sz="1199"/>
              <a:t>%Q17.1</a:t>
            </a:r>
          </a:p>
        </p:txBody>
      </p:sp>
      <p:sp>
        <p:nvSpPr>
          <p:cNvPr id="7" name="Textfeld 6">
            <a:extLst>
              <a:ext uri="{FF2B5EF4-FFF2-40B4-BE49-F238E27FC236}">
                <a16:creationId xmlns:a16="http://schemas.microsoft.com/office/drawing/2014/main" id="{3BF984F1-3732-4169-83F6-27A48A07D3CB}"/>
              </a:ext>
            </a:extLst>
          </p:cNvPr>
          <p:cNvSpPr txBox="1"/>
          <p:nvPr/>
        </p:nvSpPr>
        <p:spPr>
          <a:xfrm>
            <a:off x="8176399" y="3118833"/>
            <a:ext cx="368861" cy="217521"/>
          </a:xfrm>
          <a:prstGeom prst="rect">
            <a:avLst/>
          </a:prstGeom>
          <a:solidFill>
            <a:srgbClr val="F1F1EF"/>
          </a:solidFill>
        </p:spPr>
        <p:txBody>
          <a:bodyPr wrap="square" rtlCol="0">
            <a:spAutoFit/>
          </a:bodyPr>
          <a:lstStyle/>
          <a:p>
            <a:r>
              <a:rPr lang="de-DE" sz="799" dirty="0"/>
              <a:t>17…</a:t>
            </a:r>
          </a:p>
        </p:txBody>
      </p:sp>
      <p:sp>
        <p:nvSpPr>
          <p:cNvPr id="20" name="Textfeld 19">
            <a:extLst>
              <a:ext uri="{FF2B5EF4-FFF2-40B4-BE49-F238E27FC236}">
                <a16:creationId xmlns:a16="http://schemas.microsoft.com/office/drawing/2014/main" id="{A8A14A67-BBA5-4CF8-A25E-14A33E88483D}"/>
              </a:ext>
            </a:extLst>
          </p:cNvPr>
          <p:cNvSpPr txBox="1"/>
          <p:nvPr/>
        </p:nvSpPr>
        <p:spPr>
          <a:xfrm>
            <a:off x="7807538" y="3121241"/>
            <a:ext cx="368861" cy="217521"/>
          </a:xfrm>
          <a:prstGeom prst="rect">
            <a:avLst/>
          </a:prstGeom>
          <a:solidFill>
            <a:srgbClr val="F1F1EF"/>
          </a:solidFill>
        </p:spPr>
        <p:txBody>
          <a:bodyPr wrap="square" rtlCol="0">
            <a:spAutoFit/>
          </a:bodyPr>
          <a:lstStyle/>
          <a:p>
            <a:r>
              <a:rPr lang="de-DE" sz="799" dirty="0"/>
              <a:t>17…</a:t>
            </a:r>
          </a:p>
        </p:txBody>
      </p:sp>
      <p:sp>
        <p:nvSpPr>
          <p:cNvPr id="22" name="Textfeld 21">
            <a:extLst>
              <a:ext uri="{FF2B5EF4-FFF2-40B4-BE49-F238E27FC236}">
                <a16:creationId xmlns:a16="http://schemas.microsoft.com/office/drawing/2014/main" id="{64059442-4D69-48CB-8387-DCC31BBF80B0}"/>
              </a:ext>
            </a:extLst>
          </p:cNvPr>
          <p:cNvSpPr txBox="1"/>
          <p:nvPr/>
        </p:nvSpPr>
        <p:spPr>
          <a:xfrm>
            <a:off x="10256152" y="3118833"/>
            <a:ext cx="1294033" cy="217521"/>
          </a:xfrm>
          <a:prstGeom prst="rect">
            <a:avLst/>
          </a:prstGeom>
          <a:solidFill>
            <a:srgbClr val="F1F1EF"/>
          </a:solidFill>
        </p:spPr>
        <p:txBody>
          <a:bodyPr wrap="square" rtlCol="0">
            <a:spAutoFit/>
          </a:bodyPr>
          <a:lstStyle/>
          <a:p>
            <a:r>
              <a:rPr lang="de-DE" sz="799" b="1" dirty="0"/>
              <a:t>Integrated FVDA-P2</a:t>
            </a:r>
          </a:p>
        </p:txBody>
      </p:sp>
      <p:sp>
        <p:nvSpPr>
          <p:cNvPr id="8" name="Rechteck 7">
            <a:extLst>
              <a:ext uri="{FF2B5EF4-FFF2-40B4-BE49-F238E27FC236}">
                <a16:creationId xmlns:a16="http://schemas.microsoft.com/office/drawing/2014/main" id="{42D8FCA7-CB7E-406A-A25E-1EFA7D3F91C8}"/>
              </a:ext>
            </a:extLst>
          </p:cNvPr>
          <p:cNvSpPr/>
          <p:nvPr/>
        </p:nvSpPr>
        <p:spPr>
          <a:xfrm>
            <a:off x="7298897" y="3644392"/>
            <a:ext cx="1835396" cy="337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
        <p:nvSpPr>
          <p:cNvPr id="24" name="Textfeld 23">
            <a:extLst>
              <a:ext uri="{FF2B5EF4-FFF2-40B4-BE49-F238E27FC236}">
                <a16:creationId xmlns:a16="http://schemas.microsoft.com/office/drawing/2014/main" id="{9DE93E3F-40CB-4EC8-A17C-958CC967D934}"/>
              </a:ext>
            </a:extLst>
          </p:cNvPr>
          <p:cNvSpPr txBox="1"/>
          <p:nvPr/>
        </p:nvSpPr>
        <p:spPr>
          <a:xfrm>
            <a:off x="2023202" y="4483266"/>
            <a:ext cx="791299" cy="468220"/>
          </a:xfrm>
          <a:prstGeom prst="rect">
            <a:avLst/>
          </a:prstGeom>
          <a:solidFill>
            <a:schemeClr val="bg1"/>
          </a:solidFill>
        </p:spPr>
        <p:txBody>
          <a:bodyPr wrap="none" rtlCol="0">
            <a:spAutoFit/>
          </a:bodyPr>
          <a:lstStyle/>
          <a:p>
            <a:r>
              <a:rPr lang="en-US" sz="1199"/>
              <a:t>Example:</a:t>
            </a:r>
          </a:p>
          <a:p>
            <a:r>
              <a:rPr lang="en-US" sz="1199"/>
              <a:t>%Q2.0</a:t>
            </a:r>
          </a:p>
        </p:txBody>
      </p:sp>
      <p:sp>
        <p:nvSpPr>
          <p:cNvPr id="9" name="Rechteck 8">
            <a:extLst>
              <a:ext uri="{FF2B5EF4-FFF2-40B4-BE49-F238E27FC236}">
                <a16:creationId xmlns:a16="http://schemas.microsoft.com/office/drawing/2014/main" id="{B39A036F-2333-449D-ADE0-4B65E403933B}"/>
              </a:ext>
            </a:extLst>
          </p:cNvPr>
          <p:cNvSpPr/>
          <p:nvPr/>
        </p:nvSpPr>
        <p:spPr>
          <a:xfrm>
            <a:off x="4830636" y="4060079"/>
            <a:ext cx="6863287" cy="39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pic>
        <p:nvPicPr>
          <p:cNvPr id="25" name="Grafik 24">
            <a:extLst>
              <a:ext uri="{FF2B5EF4-FFF2-40B4-BE49-F238E27FC236}">
                <a16:creationId xmlns:a16="http://schemas.microsoft.com/office/drawing/2014/main" id="{8AF41E7E-CEE6-4528-ABC3-7F136CA834E0}"/>
              </a:ext>
            </a:extLst>
          </p:cNvPr>
          <p:cNvPicPr>
            <a:picLocks noChangeAspect="1"/>
          </p:cNvPicPr>
          <p:nvPr/>
        </p:nvPicPr>
        <p:blipFill rotWithShape="1">
          <a:blip r:embed="rId9"/>
          <a:srcRect b="42614"/>
          <a:stretch/>
        </p:blipFill>
        <p:spPr>
          <a:xfrm>
            <a:off x="4089414" y="4185683"/>
            <a:ext cx="7699734" cy="247238"/>
          </a:xfrm>
          <a:prstGeom prst="rect">
            <a:avLst/>
          </a:prstGeom>
        </p:spPr>
      </p:pic>
      <p:sp>
        <p:nvSpPr>
          <p:cNvPr id="23" name="Textfeld 22">
            <a:extLst>
              <a:ext uri="{FF2B5EF4-FFF2-40B4-BE49-F238E27FC236}">
                <a16:creationId xmlns:a16="http://schemas.microsoft.com/office/drawing/2014/main" id="{E473B4E1-D63E-4400-ADE8-DFF6922F0021}"/>
              </a:ext>
            </a:extLst>
          </p:cNvPr>
          <p:cNvSpPr txBox="1"/>
          <p:nvPr/>
        </p:nvSpPr>
        <p:spPr>
          <a:xfrm>
            <a:off x="10174341" y="4201694"/>
            <a:ext cx="1457652" cy="217521"/>
          </a:xfrm>
          <a:prstGeom prst="rect">
            <a:avLst/>
          </a:prstGeom>
          <a:solidFill>
            <a:srgbClr val="E1E1E1"/>
          </a:solidFill>
        </p:spPr>
        <p:txBody>
          <a:bodyPr wrap="square" rtlCol="0">
            <a:spAutoFit/>
          </a:bodyPr>
          <a:lstStyle/>
          <a:p>
            <a:r>
              <a:rPr lang="de-DE" sz="799" b="1" dirty="0"/>
              <a:t>Softstart </a:t>
            </a:r>
            <a:r>
              <a:rPr lang="de-DE" sz="799" b="1" dirty="0" err="1"/>
              <a:t>valve</a:t>
            </a:r>
            <a:endParaRPr lang="de-DE" sz="799" b="1" dirty="0"/>
          </a:p>
        </p:txBody>
      </p:sp>
      <p:sp>
        <p:nvSpPr>
          <p:cNvPr id="26" name="Textfeld 25">
            <a:extLst>
              <a:ext uri="{FF2B5EF4-FFF2-40B4-BE49-F238E27FC236}">
                <a16:creationId xmlns:a16="http://schemas.microsoft.com/office/drawing/2014/main" id="{26921C7D-6518-41EB-A359-C98B5459DA54}"/>
              </a:ext>
            </a:extLst>
          </p:cNvPr>
          <p:cNvSpPr txBox="1"/>
          <p:nvPr/>
        </p:nvSpPr>
        <p:spPr>
          <a:xfrm>
            <a:off x="2023202" y="5798474"/>
            <a:ext cx="791299" cy="468220"/>
          </a:xfrm>
          <a:prstGeom prst="rect">
            <a:avLst/>
          </a:prstGeom>
          <a:solidFill>
            <a:schemeClr val="bg1"/>
          </a:solidFill>
        </p:spPr>
        <p:txBody>
          <a:bodyPr wrap="none" rtlCol="0">
            <a:spAutoFit/>
          </a:bodyPr>
          <a:lstStyle/>
          <a:p>
            <a:r>
              <a:rPr lang="en-US" sz="1199"/>
              <a:t>Example:</a:t>
            </a:r>
          </a:p>
          <a:p>
            <a:r>
              <a:rPr lang="en-US" sz="1199"/>
              <a:t>%I9.0</a:t>
            </a:r>
          </a:p>
        </p:txBody>
      </p:sp>
      <p:sp>
        <p:nvSpPr>
          <p:cNvPr id="27" name="Textfeld 26">
            <a:extLst>
              <a:ext uri="{FF2B5EF4-FFF2-40B4-BE49-F238E27FC236}">
                <a16:creationId xmlns:a16="http://schemas.microsoft.com/office/drawing/2014/main" id="{2ADBBDDD-99FA-4122-8054-5CB644F99661}"/>
              </a:ext>
            </a:extLst>
          </p:cNvPr>
          <p:cNvSpPr txBox="1"/>
          <p:nvPr/>
        </p:nvSpPr>
        <p:spPr>
          <a:xfrm>
            <a:off x="1909024" y="5154277"/>
            <a:ext cx="1216348" cy="280228"/>
          </a:xfrm>
          <a:prstGeom prst="rect">
            <a:avLst/>
          </a:prstGeom>
          <a:solidFill>
            <a:schemeClr val="bg1"/>
          </a:solidFill>
        </p:spPr>
        <p:txBody>
          <a:bodyPr wrap="none" rtlCol="0">
            <a:spAutoFit/>
          </a:bodyPr>
          <a:lstStyle/>
          <a:p>
            <a:r>
              <a:rPr lang="en-US" sz="1199"/>
              <a:t>Pressure switch</a:t>
            </a:r>
          </a:p>
        </p:txBody>
      </p:sp>
      <p:sp>
        <p:nvSpPr>
          <p:cNvPr id="10" name="Rechteck 9">
            <a:extLst>
              <a:ext uri="{FF2B5EF4-FFF2-40B4-BE49-F238E27FC236}">
                <a16:creationId xmlns:a16="http://schemas.microsoft.com/office/drawing/2014/main" id="{532251E6-0594-4276-9D5A-872CA43B7E39}"/>
              </a:ext>
            </a:extLst>
          </p:cNvPr>
          <p:cNvSpPr/>
          <p:nvPr/>
        </p:nvSpPr>
        <p:spPr>
          <a:xfrm>
            <a:off x="4748827" y="5426897"/>
            <a:ext cx="6801357" cy="91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
        <p:nvSpPr>
          <p:cNvPr id="12" name="Textfeld 11">
            <a:extLst>
              <a:ext uri="{FF2B5EF4-FFF2-40B4-BE49-F238E27FC236}">
                <a16:creationId xmlns:a16="http://schemas.microsoft.com/office/drawing/2014/main" id="{D7A3BFDD-AD2A-44E4-B185-FA994948DF85}"/>
              </a:ext>
            </a:extLst>
          </p:cNvPr>
          <p:cNvSpPr txBox="1"/>
          <p:nvPr/>
        </p:nvSpPr>
        <p:spPr>
          <a:xfrm>
            <a:off x="3575494" y="5513180"/>
            <a:ext cx="7699734" cy="830997"/>
          </a:xfrm>
          <a:prstGeom prst="rect">
            <a:avLst/>
          </a:prstGeom>
          <a:solidFill>
            <a:schemeClr val="bg1"/>
          </a:solidFill>
        </p:spPr>
        <p:txBody>
          <a:bodyPr wrap="square" rtlCol="0">
            <a:spAutoFit/>
          </a:bodyPr>
          <a:lstStyle/>
          <a:p>
            <a:r>
              <a:rPr lang="en-US" sz="1600" dirty="0"/>
              <a:t>Attention: When using a </a:t>
            </a:r>
            <a:r>
              <a:rPr lang="en-US" sz="1600" dirty="0" err="1"/>
              <a:t>Softstart</a:t>
            </a:r>
            <a:r>
              <a:rPr lang="en-US" sz="1600" dirty="0"/>
              <a:t> valve (SSV) together with a </a:t>
            </a:r>
            <a:r>
              <a:rPr lang="en-US" sz="1600" dirty="0" err="1"/>
              <a:t>PROFIsafe</a:t>
            </a:r>
            <a:r>
              <a:rPr lang="en-US" sz="1600" dirty="0"/>
              <a:t> Interface</a:t>
            </a:r>
          </a:p>
          <a:p>
            <a:r>
              <a:rPr lang="en-US" sz="1600" dirty="0"/>
              <a:t>                    you </a:t>
            </a:r>
            <a:r>
              <a:rPr lang="en-US" sz="1600" b="1" dirty="0"/>
              <a:t>must</a:t>
            </a:r>
            <a:r>
              <a:rPr lang="en-US" sz="1600" dirty="0"/>
              <a:t> </a:t>
            </a:r>
            <a:r>
              <a:rPr lang="en-US" sz="1600" b="1" dirty="0"/>
              <a:t>switch two outputs </a:t>
            </a:r>
            <a:r>
              <a:rPr lang="en-US" sz="1600" b="1" dirty="0">
                <a:sym typeface="Wingdings" panose="05000000000000000000" pitchFamily="2" charset="2"/>
              </a:rPr>
              <a:t> </a:t>
            </a:r>
            <a:r>
              <a:rPr lang="en-US" sz="1600" dirty="0"/>
              <a:t>the safety zone for power supply</a:t>
            </a:r>
          </a:p>
          <a:p>
            <a:r>
              <a:rPr lang="en-US" sz="1600" dirty="0"/>
              <a:t>                    and the standard output from the SSV.</a:t>
            </a:r>
          </a:p>
        </p:txBody>
      </p:sp>
      <p:sp>
        <p:nvSpPr>
          <p:cNvPr id="19" name="Title 2">
            <a:extLst>
              <a:ext uri="{FF2B5EF4-FFF2-40B4-BE49-F238E27FC236}">
                <a16:creationId xmlns:a16="http://schemas.microsoft.com/office/drawing/2014/main" id="{A09CCC8A-F747-4C98-87DD-C798705B6E30}"/>
              </a:ext>
            </a:extLst>
          </p:cNvPr>
          <p:cNvSpPr txBox="1">
            <a:spLocks/>
          </p:cNvSpPr>
          <p:nvPr>
            <p:custDataLst>
              <p:tags r:id="rId4"/>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21" name="Textplatzhalter 2">
            <a:extLst>
              <a:ext uri="{FF2B5EF4-FFF2-40B4-BE49-F238E27FC236}">
                <a16:creationId xmlns:a16="http://schemas.microsoft.com/office/drawing/2014/main" id="{F5678949-FF26-4FF2-80B1-8FE8D076BF55}"/>
              </a:ext>
            </a:extLst>
          </p:cNvPr>
          <p:cNvSpPr txBox="1">
            <a:spLocks/>
          </p:cNvSpPr>
          <p:nvPr/>
        </p:nvSpPr>
        <p:spPr>
          <a:xfrm>
            <a:off x="276362" y="2001641"/>
            <a:ext cx="5827805"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Activate a standard valve in a safe zone </a:t>
            </a:r>
          </a:p>
        </p:txBody>
      </p:sp>
      <p:pic>
        <p:nvPicPr>
          <p:cNvPr id="11" name="Grafik 10">
            <a:extLst>
              <a:ext uri="{FF2B5EF4-FFF2-40B4-BE49-F238E27FC236}">
                <a16:creationId xmlns:a16="http://schemas.microsoft.com/office/drawing/2014/main" id="{B13FF5EB-FC9C-49FE-A1A4-A78D9718BBE9}"/>
              </a:ext>
            </a:extLst>
          </p:cNvPr>
          <p:cNvPicPr>
            <a:picLocks noChangeAspect="1"/>
          </p:cNvPicPr>
          <p:nvPr/>
        </p:nvPicPr>
        <p:blipFill>
          <a:blip r:embed="rId10"/>
          <a:stretch>
            <a:fillRect/>
          </a:stretch>
        </p:blipFill>
        <p:spPr>
          <a:xfrm>
            <a:off x="5459279" y="1337335"/>
            <a:ext cx="4310245" cy="1284510"/>
          </a:xfrm>
          <a:prstGeom prst="rect">
            <a:avLst/>
          </a:prstGeom>
        </p:spPr>
      </p:pic>
    </p:spTree>
    <p:extLst>
      <p:ext uri="{BB962C8B-B14F-4D97-AF65-F5344CB8AC3E}">
        <p14:creationId xmlns:p14="http://schemas.microsoft.com/office/powerpoint/2010/main" val="316665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8D409E96-86A0-41C9-9A2E-4F4928417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0">
            <a:off x="3589987" y="2024043"/>
            <a:ext cx="4770727" cy="4130841"/>
          </a:xfrm>
          <a:prstGeom prst="rect">
            <a:avLst/>
          </a:prstGeom>
        </p:spPr>
      </p:pic>
      <p:sp>
        <p:nvSpPr>
          <p:cNvPr id="40" name="Textfeld 39">
            <a:extLst>
              <a:ext uri="{FF2B5EF4-FFF2-40B4-BE49-F238E27FC236}">
                <a16:creationId xmlns:a16="http://schemas.microsoft.com/office/drawing/2014/main" id="{E6DF6BD8-08A3-4277-BB73-FFE80146BB0B}"/>
              </a:ext>
            </a:extLst>
          </p:cNvPr>
          <p:cNvSpPr txBox="1"/>
          <p:nvPr/>
        </p:nvSpPr>
        <p:spPr>
          <a:xfrm>
            <a:off x="5017861" y="3293798"/>
            <a:ext cx="2106353" cy="1470891"/>
          </a:xfrm>
          <a:prstGeom prst="rect">
            <a:avLst/>
          </a:prstGeom>
          <a:noFill/>
        </p:spPr>
        <p:txBody>
          <a:bodyPr wrap="none" rtlCol="0">
            <a:spAutoFit/>
          </a:bodyPr>
          <a:lstStyle/>
          <a:p>
            <a:pPr algn="ctr" defTabSz="1194249"/>
            <a:r>
              <a:rPr lang="de-DE" sz="4395" b="1" dirty="0">
                <a:solidFill>
                  <a:srgbClr val="000000"/>
                </a:solidFill>
                <a:latin typeface="MetaPlusLF"/>
              </a:rPr>
              <a:t>Vacuum</a:t>
            </a:r>
          </a:p>
          <a:p>
            <a:pPr algn="ctr" defTabSz="1194249"/>
            <a:r>
              <a:rPr lang="de-DE" sz="4395" b="1" dirty="0" err="1">
                <a:solidFill>
                  <a:srgbClr val="000000"/>
                </a:solidFill>
                <a:latin typeface="MetaPlusLF"/>
              </a:rPr>
              <a:t>Ejector</a:t>
            </a:r>
            <a:endParaRPr lang="de-DE" sz="4395" b="1" dirty="0">
              <a:solidFill>
                <a:srgbClr val="000000"/>
              </a:solidFill>
              <a:latin typeface="MetaPlusLF"/>
            </a:endParaRPr>
          </a:p>
        </p:txBody>
      </p:sp>
    </p:spTree>
    <p:extLst>
      <p:ext uri="{BB962C8B-B14F-4D97-AF65-F5344CB8AC3E}">
        <p14:creationId xmlns:p14="http://schemas.microsoft.com/office/powerpoint/2010/main" val="217659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8FB73956-E3D8-420C-A4D8-273A93AEC58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21506" name="think-cell Folie" r:id="rId6" imgW="277" imgH="277" progId="TCLayout.ActiveDocument.1">
                  <p:embed/>
                </p:oleObj>
              </mc:Choice>
              <mc:Fallback>
                <p:oleObj name="think-cell Folie" r:id="rId6" imgW="277" imgH="277" progId="TCLayout.ActiveDocument.1">
                  <p:embed/>
                  <p:pic>
                    <p:nvPicPr>
                      <p:cNvPr id="6" name="Objekt 5" hidden="1">
                        <a:extLst>
                          <a:ext uri="{FF2B5EF4-FFF2-40B4-BE49-F238E27FC236}">
                            <a16:creationId xmlns:a16="http://schemas.microsoft.com/office/drawing/2014/main" id="{8FB73956-E3D8-420C-A4D8-273A93AEC58D}"/>
                          </a:ext>
                        </a:extLst>
                      </p:cNvPr>
                      <p:cNvPicPr/>
                      <p:nvPr/>
                    </p:nvPicPr>
                    <p:blipFill>
                      <a:blip r:embed="rId7"/>
                      <a:stretch>
                        <a:fillRect/>
                      </a:stretch>
                    </p:blipFill>
                    <p:spPr>
                      <a:xfrm>
                        <a:off x="7930" y="5159"/>
                        <a:ext cx="1586" cy="1586"/>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07D6B81-8DA5-4BBB-8069-2AE099360275}"/>
              </a:ext>
            </a:extLst>
          </p:cNvPr>
          <p:cNvSpPr/>
          <p:nvPr>
            <p:custDataLst>
              <p:tags r:id="rId3"/>
            </p:custDataLst>
          </p:nvPr>
        </p:nvSpPr>
        <p:spPr>
          <a:xfrm>
            <a:off x="6345" y="3572"/>
            <a:ext cx="158581" cy="15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DE" sz="2098" b="1" dirty="0">
              <a:latin typeface="MetaPlusLF" panose="02000503060000020004" pitchFamily="2" charset="0"/>
              <a:ea typeface="+mj-ea"/>
              <a:cs typeface="+mj-cs"/>
              <a:sym typeface="MetaPlusLF" panose="02000503060000020004" pitchFamily="2" charset="0"/>
            </a:endParaRPr>
          </a:p>
        </p:txBody>
      </p:sp>
      <p:sp>
        <p:nvSpPr>
          <p:cNvPr id="3" name="Title 2"/>
          <p:cNvSpPr>
            <a:spLocks noGrp="1"/>
          </p:cNvSpPr>
          <p:nvPr>
            <p:ph type="title"/>
            <p:custDataLst>
              <p:tags r:id="rId4"/>
            </p:custDataLst>
          </p:nvPr>
        </p:nvSpPr>
        <p:spPr>
          <a:xfrm>
            <a:off x="258075" y="1566417"/>
            <a:ext cx="11435848" cy="503465"/>
          </a:xfrm>
        </p:spPr>
        <p:txBody>
          <a:bodyPr/>
          <a:lstStyle/>
          <a:p>
            <a:r>
              <a:rPr lang="en-US" dirty="0"/>
              <a:t>Vacuum-Ejector - Parameterization </a:t>
            </a:r>
          </a:p>
        </p:txBody>
      </p:sp>
      <p:pic>
        <p:nvPicPr>
          <p:cNvPr id="14" name="Grafik 13">
            <a:extLst>
              <a:ext uri="{FF2B5EF4-FFF2-40B4-BE49-F238E27FC236}">
                <a16:creationId xmlns:a16="http://schemas.microsoft.com/office/drawing/2014/main" id="{647003D5-C256-4011-A9BD-10868C7C3A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3490" y="1998008"/>
            <a:ext cx="3359921" cy="2080893"/>
          </a:xfrm>
          <a:prstGeom prst="rect">
            <a:avLst/>
          </a:prstGeom>
        </p:spPr>
      </p:pic>
      <p:sp>
        <p:nvSpPr>
          <p:cNvPr id="5" name="Ellipse 4">
            <a:extLst>
              <a:ext uri="{FF2B5EF4-FFF2-40B4-BE49-F238E27FC236}">
                <a16:creationId xmlns:a16="http://schemas.microsoft.com/office/drawing/2014/main" id="{DBB483B8-42D5-43CB-B90E-BC2296A755A3}"/>
              </a:ext>
            </a:extLst>
          </p:cNvPr>
          <p:cNvSpPr/>
          <p:nvPr/>
        </p:nvSpPr>
        <p:spPr>
          <a:xfrm rot="19485416">
            <a:off x="3819672" y="2952136"/>
            <a:ext cx="2092616" cy="57576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pic>
        <p:nvPicPr>
          <p:cNvPr id="18" name="Grafik 17">
            <a:extLst>
              <a:ext uri="{FF2B5EF4-FFF2-40B4-BE49-F238E27FC236}">
                <a16:creationId xmlns:a16="http://schemas.microsoft.com/office/drawing/2014/main" id="{E4661958-F0E5-44BA-8994-4F6B9CCF72F2}"/>
              </a:ext>
            </a:extLst>
          </p:cNvPr>
          <p:cNvPicPr>
            <a:picLocks noChangeAspect="1"/>
          </p:cNvPicPr>
          <p:nvPr/>
        </p:nvPicPr>
        <p:blipFill>
          <a:blip r:embed="rId9"/>
          <a:stretch>
            <a:fillRect/>
          </a:stretch>
        </p:blipFill>
        <p:spPr>
          <a:xfrm>
            <a:off x="256792" y="2069883"/>
            <a:ext cx="2061808" cy="2858962"/>
          </a:xfrm>
          <a:prstGeom prst="rect">
            <a:avLst/>
          </a:prstGeom>
        </p:spPr>
      </p:pic>
      <p:grpSp>
        <p:nvGrpSpPr>
          <p:cNvPr id="21" name="Gruppieren 20">
            <a:extLst>
              <a:ext uri="{FF2B5EF4-FFF2-40B4-BE49-F238E27FC236}">
                <a16:creationId xmlns:a16="http://schemas.microsoft.com/office/drawing/2014/main" id="{92469BC1-E61F-4E90-ABC8-ED62D42B9610}"/>
              </a:ext>
            </a:extLst>
          </p:cNvPr>
          <p:cNvGrpSpPr/>
          <p:nvPr/>
        </p:nvGrpSpPr>
        <p:grpSpPr>
          <a:xfrm>
            <a:off x="1999724" y="3120448"/>
            <a:ext cx="774672" cy="431590"/>
            <a:chOff x="3507023" y="736414"/>
            <a:chExt cx="1064171" cy="432048"/>
          </a:xfrm>
        </p:grpSpPr>
        <p:sp>
          <p:nvSpPr>
            <p:cNvPr id="19" name="Pfeil: nach rechts 18">
              <a:extLst>
                <a:ext uri="{FF2B5EF4-FFF2-40B4-BE49-F238E27FC236}">
                  <a16:creationId xmlns:a16="http://schemas.microsoft.com/office/drawing/2014/main" id="{5C1C70B3-AAB4-41A2-A059-ED538F0E501C}"/>
                </a:ext>
              </a:extLst>
            </p:cNvPr>
            <p:cNvSpPr/>
            <p:nvPr/>
          </p:nvSpPr>
          <p:spPr>
            <a:xfrm>
              <a:off x="3995130" y="736414"/>
              <a:ext cx="576064" cy="4320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20" name="Pfeil: nach rechts 19">
              <a:extLst>
                <a:ext uri="{FF2B5EF4-FFF2-40B4-BE49-F238E27FC236}">
                  <a16:creationId xmlns:a16="http://schemas.microsoft.com/office/drawing/2014/main" id="{0D83878F-B9E2-4585-ADB1-AD19A3947EC5}"/>
                </a:ext>
              </a:extLst>
            </p:cNvPr>
            <p:cNvSpPr/>
            <p:nvPr/>
          </p:nvSpPr>
          <p:spPr>
            <a:xfrm flipH="1" flipV="1">
              <a:off x="3507023" y="736414"/>
              <a:ext cx="576064" cy="4320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grpSp>
      <p:pic>
        <p:nvPicPr>
          <p:cNvPr id="2" name="Grafik 1">
            <a:extLst>
              <a:ext uri="{FF2B5EF4-FFF2-40B4-BE49-F238E27FC236}">
                <a16:creationId xmlns:a16="http://schemas.microsoft.com/office/drawing/2014/main" id="{9AD99F7D-FDCF-4207-ACD2-257B3CE19073}"/>
              </a:ext>
            </a:extLst>
          </p:cNvPr>
          <p:cNvPicPr>
            <a:picLocks noChangeAspect="1"/>
          </p:cNvPicPr>
          <p:nvPr/>
        </p:nvPicPr>
        <p:blipFill>
          <a:blip r:embed="rId10"/>
          <a:stretch>
            <a:fillRect/>
          </a:stretch>
        </p:blipFill>
        <p:spPr>
          <a:xfrm>
            <a:off x="2564724" y="4597489"/>
            <a:ext cx="5299793" cy="1731710"/>
          </a:xfrm>
          <a:prstGeom prst="rect">
            <a:avLst/>
          </a:prstGeom>
        </p:spPr>
      </p:pic>
      <p:sp>
        <p:nvSpPr>
          <p:cNvPr id="7" name="Pfeil: nach rechts 6">
            <a:extLst>
              <a:ext uri="{FF2B5EF4-FFF2-40B4-BE49-F238E27FC236}">
                <a16:creationId xmlns:a16="http://schemas.microsoft.com/office/drawing/2014/main" id="{784F076B-8B72-4D05-82D3-BD08F63BB72B}"/>
              </a:ext>
            </a:extLst>
          </p:cNvPr>
          <p:cNvSpPr/>
          <p:nvPr/>
        </p:nvSpPr>
        <p:spPr>
          <a:xfrm rot="2355845">
            <a:off x="5294188" y="3566215"/>
            <a:ext cx="2049004" cy="43159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pic>
        <p:nvPicPr>
          <p:cNvPr id="8" name="Grafik 7">
            <a:extLst>
              <a:ext uri="{FF2B5EF4-FFF2-40B4-BE49-F238E27FC236}">
                <a16:creationId xmlns:a16="http://schemas.microsoft.com/office/drawing/2014/main" id="{97BB7ADC-7600-4AA7-B0F7-EC868E7C3CE1}"/>
              </a:ext>
            </a:extLst>
          </p:cNvPr>
          <p:cNvPicPr>
            <a:picLocks noChangeAspect="1"/>
          </p:cNvPicPr>
          <p:nvPr/>
        </p:nvPicPr>
        <p:blipFill>
          <a:blip r:embed="rId11"/>
          <a:stretch>
            <a:fillRect/>
          </a:stretch>
        </p:blipFill>
        <p:spPr>
          <a:xfrm>
            <a:off x="8667592" y="1710283"/>
            <a:ext cx="2941932" cy="4588673"/>
          </a:xfrm>
          <a:prstGeom prst="rect">
            <a:avLst/>
          </a:prstGeom>
        </p:spPr>
      </p:pic>
      <p:sp>
        <p:nvSpPr>
          <p:cNvPr id="15" name="Pfeil: nach rechts 14">
            <a:extLst>
              <a:ext uri="{FF2B5EF4-FFF2-40B4-BE49-F238E27FC236}">
                <a16:creationId xmlns:a16="http://schemas.microsoft.com/office/drawing/2014/main" id="{2CD74D54-FE13-4EE0-893A-DBE304224A66}"/>
              </a:ext>
            </a:extLst>
          </p:cNvPr>
          <p:cNvSpPr/>
          <p:nvPr/>
        </p:nvSpPr>
        <p:spPr>
          <a:xfrm>
            <a:off x="7529049" y="4947201"/>
            <a:ext cx="1054142" cy="43159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Tree>
    <p:extLst>
      <p:ext uri="{BB962C8B-B14F-4D97-AF65-F5344CB8AC3E}">
        <p14:creationId xmlns:p14="http://schemas.microsoft.com/office/powerpoint/2010/main" val="229338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8FB73956-E3D8-420C-A4D8-273A93AEC58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22530" name="think-cell Folie" r:id="rId6" imgW="277" imgH="277" progId="TCLayout.ActiveDocument.1">
                  <p:embed/>
                </p:oleObj>
              </mc:Choice>
              <mc:Fallback>
                <p:oleObj name="think-cell Folie" r:id="rId6" imgW="277" imgH="277" progId="TCLayout.ActiveDocument.1">
                  <p:embed/>
                  <p:pic>
                    <p:nvPicPr>
                      <p:cNvPr id="6" name="Objekt 5" hidden="1">
                        <a:extLst>
                          <a:ext uri="{FF2B5EF4-FFF2-40B4-BE49-F238E27FC236}">
                            <a16:creationId xmlns:a16="http://schemas.microsoft.com/office/drawing/2014/main" id="{8FB73956-E3D8-420C-A4D8-273A93AEC58D}"/>
                          </a:ext>
                        </a:extLst>
                      </p:cNvPr>
                      <p:cNvPicPr/>
                      <p:nvPr/>
                    </p:nvPicPr>
                    <p:blipFill>
                      <a:blip r:embed="rId7"/>
                      <a:stretch>
                        <a:fillRect/>
                      </a:stretch>
                    </p:blipFill>
                    <p:spPr>
                      <a:xfrm>
                        <a:off x="7930" y="5159"/>
                        <a:ext cx="1586" cy="1586"/>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07D6B81-8DA5-4BBB-8069-2AE099360275}"/>
              </a:ext>
            </a:extLst>
          </p:cNvPr>
          <p:cNvSpPr/>
          <p:nvPr>
            <p:custDataLst>
              <p:tags r:id="rId3"/>
            </p:custDataLst>
          </p:nvPr>
        </p:nvSpPr>
        <p:spPr>
          <a:xfrm>
            <a:off x="6345" y="3572"/>
            <a:ext cx="158581" cy="15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DE" sz="2098" b="1" dirty="0">
              <a:latin typeface="MetaPlusLF" panose="02000503060000020004" pitchFamily="2" charset="0"/>
              <a:ea typeface="+mj-ea"/>
              <a:cs typeface="+mj-cs"/>
              <a:sym typeface="MetaPlusLF" panose="02000503060000020004" pitchFamily="2" charset="0"/>
            </a:endParaRPr>
          </a:p>
        </p:txBody>
      </p:sp>
      <p:sp>
        <p:nvSpPr>
          <p:cNvPr id="3" name="Title 2"/>
          <p:cNvSpPr>
            <a:spLocks noGrp="1"/>
          </p:cNvSpPr>
          <p:nvPr>
            <p:ph type="title"/>
            <p:custDataLst>
              <p:tags r:id="rId4"/>
            </p:custDataLst>
          </p:nvPr>
        </p:nvSpPr>
        <p:spPr>
          <a:xfrm>
            <a:off x="258075" y="1566417"/>
            <a:ext cx="11435848" cy="503465"/>
          </a:xfrm>
        </p:spPr>
        <p:txBody>
          <a:bodyPr/>
          <a:lstStyle/>
          <a:p>
            <a:r>
              <a:rPr lang="en-US" dirty="0"/>
              <a:t>Vacuum-Ejector - Parameterization </a:t>
            </a:r>
          </a:p>
        </p:txBody>
      </p:sp>
      <p:pic>
        <p:nvPicPr>
          <p:cNvPr id="9" name="Grafik 8">
            <a:extLst>
              <a:ext uri="{FF2B5EF4-FFF2-40B4-BE49-F238E27FC236}">
                <a16:creationId xmlns:a16="http://schemas.microsoft.com/office/drawing/2014/main" id="{85664525-C7DA-4E51-AC3B-042EF6134E22}"/>
              </a:ext>
            </a:extLst>
          </p:cNvPr>
          <p:cNvPicPr>
            <a:picLocks noChangeAspect="1"/>
          </p:cNvPicPr>
          <p:nvPr/>
        </p:nvPicPr>
        <p:blipFill>
          <a:blip r:embed="rId8"/>
          <a:stretch>
            <a:fillRect/>
          </a:stretch>
        </p:blipFill>
        <p:spPr>
          <a:xfrm>
            <a:off x="580487" y="2931793"/>
            <a:ext cx="4232217" cy="2953193"/>
          </a:xfrm>
          <a:prstGeom prst="rect">
            <a:avLst/>
          </a:prstGeom>
        </p:spPr>
      </p:pic>
      <p:pic>
        <p:nvPicPr>
          <p:cNvPr id="10" name="Grafik 9">
            <a:extLst>
              <a:ext uri="{FF2B5EF4-FFF2-40B4-BE49-F238E27FC236}">
                <a16:creationId xmlns:a16="http://schemas.microsoft.com/office/drawing/2014/main" id="{BFF59E13-B22B-4A09-8A00-952031B9BF10}"/>
              </a:ext>
            </a:extLst>
          </p:cNvPr>
          <p:cNvPicPr>
            <a:picLocks noChangeAspect="1"/>
          </p:cNvPicPr>
          <p:nvPr/>
        </p:nvPicPr>
        <p:blipFill>
          <a:blip r:embed="rId9"/>
          <a:stretch>
            <a:fillRect/>
          </a:stretch>
        </p:blipFill>
        <p:spPr>
          <a:xfrm>
            <a:off x="5112174" y="1350623"/>
            <a:ext cx="3321725" cy="5159423"/>
          </a:xfrm>
          <a:prstGeom prst="rect">
            <a:avLst/>
          </a:prstGeom>
        </p:spPr>
      </p:pic>
      <p:cxnSp>
        <p:nvCxnSpPr>
          <p:cNvPr id="12" name="Gerade Verbindung mit Pfeil 11">
            <a:extLst>
              <a:ext uri="{FF2B5EF4-FFF2-40B4-BE49-F238E27FC236}">
                <a16:creationId xmlns:a16="http://schemas.microsoft.com/office/drawing/2014/main" id="{08578894-558D-42FF-BC1F-5F732C9AD5A7}"/>
              </a:ext>
            </a:extLst>
          </p:cNvPr>
          <p:cNvCxnSpPr>
            <a:cxnSpLocks/>
          </p:cNvCxnSpPr>
          <p:nvPr/>
        </p:nvCxnSpPr>
        <p:spPr>
          <a:xfrm flipH="1">
            <a:off x="8133297" y="2692091"/>
            <a:ext cx="647384" cy="97165"/>
          </a:xfrm>
          <a:prstGeom prst="straightConnector1">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1F1D4F69-1D3D-409B-B679-F982A882B5A4}"/>
              </a:ext>
            </a:extLst>
          </p:cNvPr>
          <p:cNvSpPr txBox="1"/>
          <p:nvPr/>
        </p:nvSpPr>
        <p:spPr>
          <a:xfrm>
            <a:off x="8780684" y="2356594"/>
            <a:ext cx="3024025" cy="844334"/>
          </a:xfrm>
          <a:prstGeom prst="rect">
            <a:avLst/>
          </a:prstGeom>
          <a:noFill/>
        </p:spPr>
        <p:txBody>
          <a:bodyPr wrap="none" rtlCol="0">
            <a:spAutoFit/>
          </a:bodyPr>
          <a:lstStyle/>
          <a:p>
            <a:r>
              <a:rPr lang="en-US" sz="1600"/>
              <a:t>Switch between „Dataset mode“</a:t>
            </a:r>
          </a:p>
          <a:p>
            <a:r>
              <a:rPr lang="en-US" sz="1600"/>
              <a:t>and „PLC mode“ is possible.</a:t>
            </a:r>
          </a:p>
          <a:p>
            <a:endParaRPr lang="en-US" sz="1600"/>
          </a:p>
        </p:txBody>
      </p:sp>
    </p:spTree>
    <p:extLst>
      <p:ext uri="{BB962C8B-B14F-4D97-AF65-F5344CB8AC3E}">
        <p14:creationId xmlns:p14="http://schemas.microsoft.com/office/powerpoint/2010/main" val="305598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C88EA87-C522-4FB3-A060-B0EC158F817A}"/>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23554" name="think-cell Folie" r:id="rId6" imgW="277" imgH="277" progId="TCLayout.ActiveDocument.1">
                  <p:embed/>
                </p:oleObj>
              </mc:Choice>
              <mc:Fallback>
                <p:oleObj name="think-cell Folie" r:id="rId6" imgW="277" imgH="277" progId="TCLayout.ActiveDocument.1">
                  <p:embed/>
                  <p:pic>
                    <p:nvPicPr>
                      <p:cNvPr id="4" name="Objekt 3" hidden="1">
                        <a:extLst>
                          <a:ext uri="{FF2B5EF4-FFF2-40B4-BE49-F238E27FC236}">
                            <a16:creationId xmlns:a16="http://schemas.microsoft.com/office/drawing/2014/main" id="{9C88EA87-C522-4FB3-A060-B0EC158F817A}"/>
                          </a:ext>
                        </a:extLst>
                      </p:cNvPr>
                      <p:cNvPicPr/>
                      <p:nvPr/>
                    </p:nvPicPr>
                    <p:blipFill>
                      <a:blip r:embed="rId7"/>
                      <a:stretch>
                        <a:fillRect/>
                      </a:stretch>
                    </p:blipFill>
                    <p:spPr>
                      <a:xfrm>
                        <a:off x="7930" y="5159"/>
                        <a:ext cx="1586" cy="1586"/>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0EFDDEF4-A480-4720-96F9-57B0F8BEF160}"/>
              </a:ext>
            </a:extLst>
          </p:cNvPr>
          <p:cNvSpPr/>
          <p:nvPr>
            <p:custDataLst>
              <p:tags r:id="rId3"/>
            </p:custDataLst>
          </p:nvPr>
        </p:nvSpPr>
        <p:spPr>
          <a:xfrm>
            <a:off x="6345" y="3572"/>
            <a:ext cx="158581" cy="15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98"/>
              </a:lnSpc>
            </a:pPr>
            <a:endParaRPr lang="de-DE" sz="2098" b="1" dirty="0">
              <a:latin typeface="MetaPlusLF" panose="02000503060000020004" pitchFamily="2" charset="0"/>
              <a:ea typeface="+mj-ea"/>
              <a:cs typeface="+mj-cs"/>
              <a:sym typeface="MetaPlusLF" panose="02000503060000020004" pitchFamily="2" charset="0"/>
            </a:endParaRPr>
          </a:p>
        </p:txBody>
      </p:sp>
      <p:sp>
        <p:nvSpPr>
          <p:cNvPr id="3" name="Title 2"/>
          <p:cNvSpPr>
            <a:spLocks noGrp="1"/>
          </p:cNvSpPr>
          <p:nvPr>
            <p:ph type="title"/>
            <p:custDataLst>
              <p:tags r:id="rId4"/>
            </p:custDataLst>
          </p:nvPr>
        </p:nvSpPr>
        <p:spPr>
          <a:xfrm>
            <a:off x="258075" y="1566417"/>
            <a:ext cx="11435848" cy="503465"/>
          </a:xfrm>
        </p:spPr>
        <p:txBody>
          <a:bodyPr/>
          <a:lstStyle/>
          <a:p>
            <a:r>
              <a:rPr lang="en-US"/>
              <a:t>Vacuum-Ejector – EA-assignment „Dataset mode“</a:t>
            </a:r>
          </a:p>
        </p:txBody>
      </p:sp>
      <p:sp>
        <p:nvSpPr>
          <p:cNvPr id="7" name="Textfeld 6">
            <a:extLst>
              <a:ext uri="{FF2B5EF4-FFF2-40B4-BE49-F238E27FC236}">
                <a16:creationId xmlns:a16="http://schemas.microsoft.com/office/drawing/2014/main" id="{0FFE6B32-A51C-4B78-965E-00415942DE14}"/>
              </a:ext>
            </a:extLst>
          </p:cNvPr>
          <p:cNvSpPr txBox="1"/>
          <p:nvPr/>
        </p:nvSpPr>
        <p:spPr>
          <a:xfrm>
            <a:off x="148895" y="1952527"/>
            <a:ext cx="1742536" cy="311614"/>
          </a:xfrm>
          <a:prstGeom prst="rect">
            <a:avLst/>
          </a:prstGeom>
          <a:noFill/>
        </p:spPr>
        <p:txBody>
          <a:bodyPr wrap="none" rtlCol="0">
            <a:spAutoFit/>
          </a:bodyPr>
          <a:lstStyle/>
          <a:p>
            <a:r>
              <a:rPr lang="en-US" sz="1399" b="1"/>
              <a:t>Input data (5 Bytes)</a:t>
            </a:r>
          </a:p>
        </p:txBody>
      </p:sp>
      <p:grpSp>
        <p:nvGrpSpPr>
          <p:cNvPr id="56" name="Gruppieren 55">
            <a:extLst>
              <a:ext uri="{FF2B5EF4-FFF2-40B4-BE49-F238E27FC236}">
                <a16:creationId xmlns:a16="http://schemas.microsoft.com/office/drawing/2014/main" id="{7BFA986C-15A3-49A3-8EC5-014F710AC8C4}"/>
              </a:ext>
            </a:extLst>
          </p:cNvPr>
          <p:cNvGrpSpPr/>
          <p:nvPr/>
        </p:nvGrpSpPr>
        <p:grpSpPr>
          <a:xfrm flipH="1">
            <a:off x="4608651" y="3477042"/>
            <a:ext cx="755281" cy="839273"/>
            <a:chOff x="5975350" y="5514357"/>
            <a:chExt cx="1678509" cy="154605"/>
          </a:xfrm>
        </p:grpSpPr>
        <p:cxnSp>
          <p:nvCxnSpPr>
            <p:cNvPr id="57" name="Gerader Verbinder 56">
              <a:extLst>
                <a:ext uri="{FF2B5EF4-FFF2-40B4-BE49-F238E27FC236}">
                  <a16:creationId xmlns:a16="http://schemas.microsoft.com/office/drawing/2014/main" id="{EC5D283C-E172-4E1C-A785-2E3B862B0D7F}"/>
                </a:ext>
              </a:extLst>
            </p:cNvPr>
            <p:cNvCxnSpPr/>
            <p:nvPr/>
          </p:nvCxnSpPr>
          <p:spPr>
            <a:xfrm>
              <a:off x="5975350" y="5514357"/>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6A117638-4C27-4562-A7D6-DFACB743ADA2}"/>
                </a:ext>
              </a:extLst>
            </p:cNvPr>
            <p:cNvCxnSpPr/>
            <p:nvPr/>
          </p:nvCxnSpPr>
          <p:spPr>
            <a:xfrm>
              <a:off x="6614782" y="5514357"/>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8B69EDD-1AD7-4465-A1D3-961ECA4E1E68}"/>
                </a:ext>
              </a:extLst>
            </p:cNvPr>
            <p:cNvCxnSpPr/>
            <p:nvPr/>
          </p:nvCxnSpPr>
          <p:spPr>
            <a:xfrm>
              <a:off x="5975350" y="5668962"/>
              <a:ext cx="16785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91903559-BCC2-411E-BED8-DBA30B89458C}"/>
              </a:ext>
            </a:extLst>
          </p:cNvPr>
          <p:cNvSpPr txBox="1"/>
          <p:nvPr/>
        </p:nvSpPr>
        <p:spPr>
          <a:xfrm>
            <a:off x="2878801" y="4204100"/>
            <a:ext cx="1856228" cy="718920"/>
          </a:xfrm>
          <a:prstGeom prst="rect">
            <a:avLst/>
          </a:prstGeom>
          <a:noFill/>
        </p:spPr>
        <p:txBody>
          <a:bodyPr wrap="none" rtlCol="0">
            <a:spAutoFit/>
          </a:bodyPr>
          <a:lstStyle/>
          <a:p>
            <a:r>
              <a:rPr lang="en-US" sz="999"/>
              <a:t>0 0  A&amp;B &lt; switching threshold</a:t>
            </a:r>
          </a:p>
          <a:p>
            <a:r>
              <a:rPr lang="en-US" sz="999"/>
              <a:t>0 1  A &gt; switching threshold</a:t>
            </a:r>
          </a:p>
          <a:p>
            <a:r>
              <a:rPr lang="en-US" sz="999"/>
              <a:t>1 1  B &gt; switching threshold</a:t>
            </a:r>
          </a:p>
          <a:p>
            <a:r>
              <a:rPr lang="en-US" sz="999"/>
              <a:t>1 1  A&amp;B &gt; switching threshold </a:t>
            </a:r>
          </a:p>
        </p:txBody>
      </p:sp>
      <p:grpSp>
        <p:nvGrpSpPr>
          <p:cNvPr id="62" name="Gruppieren 61">
            <a:extLst>
              <a:ext uri="{FF2B5EF4-FFF2-40B4-BE49-F238E27FC236}">
                <a16:creationId xmlns:a16="http://schemas.microsoft.com/office/drawing/2014/main" id="{2B5B1FE6-628A-4176-9504-3E6E1C4F98E5}"/>
              </a:ext>
            </a:extLst>
          </p:cNvPr>
          <p:cNvGrpSpPr/>
          <p:nvPr/>
        </p:nvGrpSpPr>
        <p:grpSpPr>
          <a:xfrm flipH="1">
            <a:off x="3961268" y="3472603"/>
            <a:ext cx="755280" cy="166451"/>
            <a:chOff x="5975350" y="5514357"/>
            <a:chExt cx="1678509" cy="154605"/>
          </a:xfrm>
        </p:grpSpPr>
        <p:cxnSp>
          <p:nvCxnSpPr>
            <p:cNvPr id="63" name="Gerader Verbinder 62">
              <a:extLst>
                <a:ext uri="{FF2B5EF4-FFF2-40B4-BE49-F238E27FC236}">
                  <a16:creationId xmlns:a16="http://schemas.microsoft.com/office/drawing/2014/main" id="{A7BFC606-8789-4A0C-AD83-E52529B9D132}"/>
                </a:ext>
              </a:extLst>
            </p:cNvPr>
            <p:cNvCxnSpPr/>
            <p:nvPr/>
          </p:nvCxnSpPr>
          <p:spPr>
            <a:xfrm>
              <a:off x="5975350" y="5514357"/>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5929F9D9-D626-454E-B7C7-ADF23FCD0A00}"/>
                </a:ext>
              </a:extLst>
            </p:cNvPr>
            <p:cNvCxnSpPr/>
            <p:nvPr/>
          </p:nvCxnSpPr>
          <p:spPr>
            <a:xfrm>
              <a:off x="5975350" y="5668962"/>
              <a:ext cx="16785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6" name="Textfeld 65">
            <a:extLst>
              <a:ext uri="{FF2B5EF4-FFF2-40B4-BE49-F238E27FC236}">
                <a16:creationId xmlns:a16="http://schemas.microsoft.com/office/drawing/2014/main" id="{2BC36DA2-11D2-42DE-B9FB-11575DA3289D}"/>
              </a:ext>
            </a:extLst>
          </p:cNvPr>
          <p:cNvSpPr txBox="1"/>
          <p:nvPr/>
        </p:nvSpPr>
        <p:spPr>
          <a:xfrm>
            <a:off x="2954227" y="3508569"/>
            <a:ext cx="1169270" cy="718920"/>
          </a:xfrm>
          <a:prstGeom prst="rect">
            <a:avLst/>
          </a:prstGeom>
          <a:noFill/>
        </p:spPr>
        <p:txBody>
          <a:bodyPr wrap="none" rtlCol="0">
            <a:spAutoFit/>
          </a:bodyPr>
          <a:lstStyle/>
          <a:p>
            <a:r>
              <a:rPr lang="en-US" sz="999"/>
              <a:t>Valve diagnoses</a:t>
            </a:r>
            <a:br>
              <a:rPr lang="en-US" sz="999"/>
            </a:br>
            <a:r>
              <a:rPr lang="en-US" sz="999"/>
              <a:t>0 no Error</a:t>
            </a:r>
          </a:p>
          <a:p>
            <a:r>
              <a:rPr lang="en-US" sz="999"/>
              <a:t>1 Coil short circuit</a:t>
            </a:r>
            <a:br>
              <a:rPr lang="en-US" sz="999"/>
            </a:br>
            <a:r>
              <a:rPr lang="en-US" sz="999"/>
              <a:t>   or wire break</a:t>
            </a:r>
          </a:p>
        </p:txBody>
      </p:sp>
      <p:sp>
        <p:nvSpPr>
          <p:cNvPr id="130" name="Rechteck 129">
            <a:extLst>
              <a:ext uri="{FF2B5EF4-FFF2-40B4-BE49-F238E27FC236}">
                <a16:creationId xmlns:a16="http://schemas.microsoft.com/office/drawing/2014/main" id="{CD1E73A5-58CB-4476-BFF2-ACFE261BA9D3}"/>
              </a:ext>
            </a:extLst>
          </p:cNvPr>
          <p:cNvSpPr/>
          <p:nvPr/>
        </p:nvSpPr>
        <p:spPr>
          <a:xfrm>
            <a:off x="256792"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99">
                <a:solidFill>
                  <a:schemeClr val="tx1"/>
                </a:solidFill>
              </a:rPr>
              <a:t>Diag</a:t>
            </a:r>
          </a:p>
          <a:p>
            <a:pPr algn="ctr"/>
            <a:r>
              <a:rPr lang="en-US" sz="999">
                <a:solidFill>
                  <a:schemeClr val="tx1"/>
                </a:solidFill>
              </a:rPr>
              <a:t>A1</a:t>
            </a:r>
          </a:p>
        </p:txBody>
      </p:sp>
      <p:sp>
        <p:nvSpPr>
          <p:cNvPr id="131" name="Rechteck 130">
            <a:extLst>
              <a:ext uri="{FF2B5EF4-FFF2-40B4-BE49-F238E27FC236}">
                <a16:creationId xmlns:a16="http://schemas.microsoft.com/office/drawing/2014/main" id="{5EA5381F-CDC9-4DC5-A311-395C8C50605D}"/>
              </a:ext>
            </a:extLst>
          </p:cNvPr>
          <p:cNvSpPr/>
          <p:nvPr/>
        </p:nvSpPr>
        <p:spPr>
          <a:xfrm>
            <a:off x="580378"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99">
                <a:solidFill>
                  <a:schemeClr val="tx1"/>
                </a:solidFill>
              </a:rPr>
              <a:t>Diag</a:t>
            </a:r>
          </a:p>
          <a:p>
            <a:pPr algn="ctr"/>
            <a:r>
              <a:rPr lang="en-US" sz="999">
                <a:solidFill>
                  <a:schemeClr val="tx1"/>
                </a:solidFill>
              </a:rPr>
              <a:t>Regl.</a:t>
            </a:r>
          </a:p>
        </p:txBody>
      </p:sp>
      <p:sp>
        <p:nvSpPr>
          <p:cNvPr id="132" name="Rechteck 131">
            <a:extLst>
              <a:ext uri="{FF2B5EF4-FFF2-40B4-BE49-F238E27FC236}">
                <a16:creationId xmlns:a16="http://schemas.microsoft.com/office/drawing/2014/main" id="{C6FB6FE6-5B0A-46CD-B709-BEC4F9B7047E}"/>
              </a:ext>
            </a:extLst>
          </p:cNvPr>
          <p:cNvSpPr/>
          <p:nvPr/>
        </p:nvSpPr>
        <p:spPr>
          <a:xfrm>
            <a:off x="904104"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99">
                <a:solidFill>
                  <a:schemeClr val="tx1"/>
                </a:solidFill>
              </a:rPr>
              <a:t>Diag</a:t>
            </a:r>
          </a:p>
          <a:p>
            <a:pPr algn="ctr"/>
            <a:r>
              <a:rPr lang="en-US" sz="999">
                <a:solidFill>
                  <a:schemeClr val="tx1"/>
                </a:solidFill>
              </a:rPr>
              <a:t>Para</a:t>
            </a:r>
          </a:p>
        </p:txBody>
      </p:sp>
      <p:sp>
        <p:nvSpPr>
          <p:cNvPr id="133" name="Rechteck 132">
            <a:extLst>
              <a:ext uri="{FF2B5EF4-FFF2-40B4-BE49-F238E27FC236}">
                <a16:creationId xmlns:a16="http://schemas.microsoft.com/office/drawing/2014/main" id="{65343CE9-DC90-404F-AF9C-F284F65F4018}"/>
              </a:ext>
            </a:extLst>
          </p:cNvPr>
          <p:cNvSpPr/>
          <p:nvPr/>
        </p:nvSpPr>
        <p:spPr>
          <a:xfrm>
            <a:off x="1227797"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99">
                <a:solidFill>
                  <a:schemeClr val="tx1"/>
                </a:solidFill>
              </a:rPr>
              <a:t>Diag</a:t>
            </a:r>
          </a:p>
          <a:p>
            <a:pPr algn="ctr"/>
            <a:r>
              <a:rPr lang="en-US" sz="999">
                <a:solidFill>
                  <a:schemeClr val="tx1"/>
                </a:solidFill>
              </a:rPr>
              <a:t>2Bel</a:t>
            </a:r>
          </a:p>
        </p:txBody>
      </p:sp>
      <p:sp>
        <p:nvSpPr>
          <p:cNvPr id="134" name="Rechteck 133">
            <a:extLst>
              <a:ext uri="{FF2B5EF4-FFF2-40B4-BE49-F238E27FC236}">
                <a16:creationId xmlns:a16="http://schemas.microsoft.com/office/drawing/2014/main" id="{B322A436-2024-4B99-B05A-88BAEEFA9B5F}"/>
              </a:ext>
            </a:extLst>
          </p:cNvPr>
          <p:cNvSpPr/>
          <p:nvPr/>
        </p:nvSpPr>
        <p:spPr>
          <a:xfrm>
            <a:off x="1551453"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99">
                <a:solidFill>
                  <a:schemeClr val="tx1"/>
                </a:solidFill>
              </a:rPr>
              <a:t>Diag</a:t>
            </a:r>
          </a:p>
          <a:p>
            <a:pPr algn="ctr"/>
            <a:r>
              <a:rPr lang="en-US" sz="999">
                <a:solidFill>
                  <a:schemeClr val="tx1"/>
                </a:solidFill>
              </a:rPr>
              <a:t>2Eva</a:t>
            </a:r>
          </a:p>
        </p:txBody>
      </p:sp>
      <p:sp>
        <p:nvSpPr>
          <p:cNvPr id="135" name="Rechteck 134">
            <a:extLst>
              <a:ext uri="{FF2B5EF4-FFF2-40B4-BE49-F238E27FC236}">
                <a16:creationId xmlns:a16="http://schemas.microsoft.com/office/drawing/2014/main" id="{0FBBAC9E-AE77-4980-A8E3-2EF1E088970D}"/>
              </a:ext>
            </a:extLst>
          </p:cNvPr>
          <p:cNvSpPr/>
          <p:nvPr/>
        </p:nvSpPr>
        <p:spPr>
          <a:xfrm>
            <a:off x="1875146"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99">
                <a:solidFill>
                  <a:schemeClr val="tx1"/>
                </a:solidFill>
              </a:rPr>
              <a:t>Diag</a:t>
            </a:r>
          </a:p>
          <a:p>
            <a:pPr algn="ctr"/>
            <a:r>
              <a:rPr lang="en-US" sz="999">
                <a:solidFill>
                  <a:schemeClr val="tx1"/>
                </a:solidFill>
              </a:rPr>
              <a:t>Bel.</a:t>
            </a:r>
          </a:p>
        </p:txBody>
      </p:sp>
      <p:sp>
        <p:nvSpPr>
          <p:cNvPr id="136" name="Rechteck 135">
            <a:extLst>
              <a:ext uri="{FF2B5EF4-FFF2-40B4-BE49-F238E27FC236}">
                <a16:creationId xmlns:a16="http://schemas.microsoft.com/office/drawing/2014/main" id="{9B9FB236-A516-47E0-973F-3D843EA906E7}"/>
              </a:ext>
            </a:extLst>
          </p:cNvPr>
          <p:cNvSpPr/>
          <p:nvPr/>
        </p:nvSpPr>
        <p:spPr>
          <a:xfrm>
            <a:off x="2195170"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99">
                <a:solidFill>
                  <a:schemeClr val="tx1"/>
                </a:solidFill>
              </a:rPr>
              <a:t>Diag</a:t>
            </a:r>
          </a:p>
          <a:p>
            <a:pPr algn="ctr"/>
            <a:r>
              <a:rPr lang="en-US" sz="999">
                <a:solidFill>
                  <a:schemeClr val="tx1"/>
                </a:solidFill>
              </a:rPr>
              <a:t>Evak</a:t>
            </a:r>
          </a:p>
        </p:txBody>
      </p:sp>
      <p:sp>
        <p:nvSpPr>
          <p:cNvPr id="137" name="Rechteck 136">
            <a:extLst>
              <a:ext uri="{FF2B5EF4-FFF2-40B4-BE49-F238E27FC236}">
                <a16:creationId xmlns:a16="http://schemas.microsoft.com/office/drawing/2014/main" id="{21AF24AA-3F89-48FF-B037-B563C48C79F0}"/>
              </a:ext>
            </a:extLst>
          </p:cNvPr>
          <p:cNvSpPr/>
          <p:nvPr/>
        </p:nvSpPr>
        <p:spPr>
          <a:xfrm>
            <a:off x="2518860"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99">
                <a:solidFill>
                  <a:schemeClr val="tx1"/>
                </a:solidFill>
              </a:rPr>
              <a:t>Diag</a:t>
            </a:r>
          </a:p>
          <a:p>
            <a:pPr algn="ctr"/>
            <a:r>
              <a:rPr lang="en-US" sz="999">
                <a:solidFill>
                  <a:schemeClr val="tx1"/>
                </a:solidFill>
              </a:rPr>
              <a:t>PG</a:t>
            </a:r>
          </a:p>
        </p:txBody>
      </p:sp>
      <p:sp>
        <p:nvSpPr>
          <p:cNvPr id="138" name="Rechteck 137">
            <a:extLst>
              <a:ext uri="{FF2B5EF4-FFF2-40B4-BE49-F238E27FC236}">
                <a16:creationId xmlns:a16="http://schemas.microsoft.com/office/drawing/2014/main" id="{BE5F31D9-B6C1-4A4E-986C-ABAF718A55B4}"/>
              </a:ext>
            </a:extLst>
          </p:cNvPr>
          <p:cNvSpPr/>
          <p:nvPr/>
        </p:nvSpPr>
        <p:spPr>
          <a:xfrm>
            <a:off x="2936530"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39" name="Rechteck 138">
            <a:extLst>
              <a:ext uri="{FF2B5EF4-FFF2-40B4-BE49-F238E27FC236}">
                <a16:creationId xmlns:a16="http://schemas.microsoft.com/office/drawing/2014/main" id="{2D9C5F98-C33D-47C7-9015-506CA1A390AC}"/>
              </a:ext>
            </a:extLst>
          </p:cNvPr>
          <p:cNvSpPr/>
          <p:nvPr/>
        </p:nvSpPr>
        <p:spPr>
          <a:xfrm>
            <a:off x="3260186"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40" name="Rechteck 139">
            <a:extLst>
              <a:ext uri="{FF2B5EF4-FFF2-40B4-BE49-F238E27FC236}">
                <a16:creationId xmlns:a16="http://schemas.microsoft.com/office/drawing/2014/main" id="{97AA0F1E-D05D-4972-9EB7-2AE1619005BB}"/>
              </a:ext>
            </a:extLst>
          </p:cNvPr>
          <p:cNvSpPr/>
          <p:nvPr/>
        </p:nvSpPr>
        <p:spPr>
          <a:xfrm>
            <a:off x="3583878"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41" name="Rechteck 140">
            <a:extLst>
              <a:ext uri="{FF2B5EF4-FFF2-40B4-BE49-F238E27FC236}">
                <a16:creationId xmlns:a16="http://schemas.microsoft.com/office/drawing/2014/main" id="{D5FD64B0-F127-49C6-B36E-DF0904AADBAB}"/>
              </a:ext>
            </a:extLst>
          </p:cNvPr>
          <p:cNvSpPr/>
          <p:nvPr/>
        </p:nvSpPr>
        <p:spPr>
          <a:xfrm>
            <a:off x="3907569"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42" name="Rechteck 141">
            <a:extLst>
              <a:ext uri="{FF2B5EF4-FFF2-40B4-BE49-F238E27FC236}">
                <a16:creationId xmlns:a16="http://schemas.microsoft.com/office/drawing/2014/main" id="{C905112A-7BAB-42B3-AE09-39FE2C530DD1}"/>
              </a:ext>
            </a:extLst>
          </p:cNvPr>
          <p:cNvSpPr/>
          <p:nvPr/>
        </p:nvSpPr>
        <p:spPr>
          <a:xfrm>
            <a:off x="4231261"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43" name="Rechteck 142">
            <a:extLst>
              <a:ext uri="{FF2B5EF4-FFF2-40B4-BE49-F238E27FC236}">
                <a16:creationId xmlns:a16="http://schemas.microsoft.com/office/drawing/2014/main" id="{04B8F884-D621-4E20-8999-72AA37C1914B}"/>
              </a:ext>
            </a:extLst>
          </p:cNvPr>
          <p:cNvSpPr/>
          <p:nvPr/>
        </p:nvSpPr>
        <p:spPr>
          <a:xfrm>
            <a:off x="4554954"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44" name="Rechteck 143">
            <a:extLst>
              <a:ext uri="{FF2B5EF4-FFF2-40B4-BE49-F238E27FC236}">
                <a16:creationId xmlns:a16="http://schemas.microsoft.com/office/drawing/2014/main" id="{B39C0578-A9DE-42D8-80B9-071FF658EDF9}"/>
              </a:ext>
            </a:extLst>
          </p:cNvPr>
          <p:cNvSpPr/>
          <p:nvPr/>
        </p:nvSpPr>
        <p:spPr>
          <a:xfrm>
            <a:off x="4878646"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45" name="Rechteck 144">
            <a:extLst>
              <a:ext uri="{FF2B5EF4-FFF2-40B4-BE49-F238E27FC236}">
                <a16:creationId xmlns:a16="http://schemas.microsoft.com/office/drawing/2014/main" id="{0E19F185-B464-4420-99B8-E43B3E2FA42E}"/>
              </a:ext>
            </a:extLst>
          </p:cNvPr>
          <p:cNvSpPr/>
          <p:nvPr/>
        </p:nvSpPr>
        <p:spPr>
          <a:xfrm>
            <a:off x="5202337" y="2573461"/>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48" name="Rechteck 147">
            <a:extLst>
              <a:ext uri="{FF2B5EF4-FFF2-40B4-BE49-F238E27FC236}">
                <a16:creationId xmlns:a16="http://schemas.microsoft.com/office/drawing/2014/main" id="{BEA7374B-E172-4175-809A-E9E7760F8771}"/>
              </a:ext>
            </a:extLst>
          </p:cNvPr>
          <p:cNvSpPr/>
          <p:nvPr/>
        </p:nvSpPr>
        <p:spPr>
          <a:xfrm>
            <a:off x="256792"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49" name="Rechteck 148">
            <a:extLst>
              <a:ext uri="{FF2B5EF4-FFF2-40B4-BE49-F238E27FC236}">
                <a16:creationId xmlns:a16="http://schemas.microsoft.com/office/drawing/2014/main" id="{C379A3D0-E407-42F2-870C-89C770D47B7F}"/>
              </a:ext>
            </a:extLst>
          </p:cNvPr>
          <p:cNvSpPr/>
          <p:nvPr/>
        </p:nvSpPr>
        <p:spPr>
          <a:xfrm>
            <a:off x="580378"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50" name="Rechteck 149">
            <a:extLst>
              <a:ext uri="{FF2B5EF4-FFF2-40B4-BE49-F238E27FC236}">
                <a16:creationId xmlns:a16="http://schemas.microsoft.com/office/drawing/2014/main" id="{C21F69E9-B90E-4EF9-A6D0-56342A6064EF}"/>
              </a:ext>
            </a:extLst>
          </p:cNvPr>
          <p:cNvSpPr/>
          <p:nvPr/>
        </p:nvSpPr>
        <p:spPr>
          <a:xfrm>
            <a:off x="904104"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51" name="Rechteck 150">
            <a:extLst>
              <a:ext uri="{FF2B5EF4-FFF2-40B4-BE49-F238E27FC236}">
                <a16:creationId xmlns:a16="http://schemas.microsoft.com/office/drawing/2014/main" id="{9B7F892A-5EB1-4A7F-821A-BBA02A9652F1}"/>
              </a:ext>
            </a:extLst>
          </p:cNvPr>
          <p:cNvSpPr/>
          <p:nvPr/>
        </p:nvSpPr>
        <p:spPr>
          <a:xfrm>
            <a:off x="1227797"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52" name="Rechteck 151">
            <a:extLst>
              <a:ext uri="{FF2B5EF4-FFF2-40B4-BE49-F238E27FC236}">
                <a16:creationId xmlns:a16="http://schemas.microsoft.com/office/drawing/2014/main" id="{48A5CD4C-BB15-4791-88AE-E29C3D1E1147}"/>
              </a:ext>
            </a:extLst>
          </p:cNvPr>
          <p:cNvSpPr/>
          <p:nvPr/>
        </p:nvSpPr>
        <p:spPr>
          <a:xfrm>
            <a:off x="1551453"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53" name="Rechteck 152">
            <a:extLst>
              <a:ext uri="{FF2B5EF4-FFF2-40B4-BE49-F238E27FC236}">
                <a16:creationId xmlns:a16="http://schemas.microsoft.com/office/drawing/2014/main" id="{2FC7A03C-0E75-4952-90BD-0F669BBA003B}"/>
              </a:ext>
            </a:extLst>
          </p:cNvPr>
          <p:cNvSpPr/>
          <p:nvPr/>
        </p:nvSpPr>
        <p:spPr>
          <a:xfrm>
            <a:off x="1875146"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54" name="Rechteck 153">
            <a:extLst>
              <a:ext uri="{FF2B5EF4-FFF2-40B4-BE49-F238E27FC236}">
                <a16:creationId xmlns:a16="http://schemas.microsoft.com/office/drawing/2014/main" id="{0A9AA2EB-9676-4C89-A9E5-F080088C6A9E}"/>
              </a:ext>
            </a:extLst>
          </p:cNvPr>
          <p:cNvSpPr/>
          <p:nvPr/>
        </p:nvSpPr>
        <p:spPr>
          <a:xfrm>
            <a:off x="2195170"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55" name="Rechteck 154">
            <a:extLst>
              <a:ext uri="{FF2B5EF4-FFF2-40B4-BE49-F238E27FC236}">
                <a16:creationId xmlns:a16="http://schemas.microsoft.com/office/drawing/2014/main" id="{1E31081E-5FF1-45A9-97B1-8AADFBE642DE}"/>
              </a:ext>
            </a:extLst>
          </p:cNvPr>
          <p:cNvSpPr/>
          <p:nvPr/>
        </p:nvSpPr>
        <p:spPr>
          <a:xfrm>
            <a:off x="2518860"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56" name="Rechteck 155">
            <a:extLst>
              <a:ext uri="{FF2B5EF4-FFF2-40B4-BE49-F238E27FC236}">
                <a16:creationId xmlns:a16="http://schemas.microsoft.com/office/drawing/2014/main" id="{03F6FCCC-B35F-43E1-8EA8-F17CCA1E391D}"/>
              </a:ext>
            </a:extLst>
          </p:cNvPr>
          <p:cNvSpPr/>
          <p:nvPr/>
        </p:nvSpPr>
        <p:spPr>
          <a:xfrm>
            <a:off x="2936530"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p:txBody>
      </p:sp>
      <p:sp>
        <p:nvSpPr>
          <p:cNvPr id="157" name="Rechteck 156">
            <a:extLst>
              <a:ext uri="{FF2B5EF4-FFF2-40B4-BE49-F238E27FC236}">
                <a16:creationId xmlns:a16="http://schemas.microsoft.com/office/drawing/2014/main" id="{9887D391-C7F8-4F48-AA59-729B7BF30AA8}"/>
              </a:ext>
            </a:extLst>
          </p:cNvPr>
          <p:cNvSpPr/>
          <p:nvPr/>
        </p:nvSpPr>
        <p:spPr>
          <a:xfrm>
            <a:off x="3260186"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58" name="Rechteck 157">
            <a:extLst>
              <a:ext uri="{FF2B5EF4-FFF2-40B4-BE49-F238E27FC236}">
                <a16:creationId xmlns:a16="http://schemas.microsoft.com/office/drawing/2014/main" id="{96FE1EAC-343A-42F8-B692-F9B99AE1522F}"/>
              </a:ext>
            </a:extLst>
          </p:cNvPr>
          <p:cNvSpPr/>
          <p:nvPr/>
        </p:nvSpPr>
        <p:spPr>
          <a:xfrm>
            <a:off x="3583878"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59" name="Rechteck 158">
            <a:extLst>
              <a:ext uri="{FF2B5EF4-FFF2-40B4-BE49-F238E27FC236}">
                <a16:creationId xmlns:a16="http://schemas.microsoft.com/office/drawing/2014/main" id="{86C8FD35-06E4-4358-B7C0-59F21B4F61AD}"/>
              </a:ext>
            </a:extLst>
          </p:cNvPr>
          <p:cNvSpPr/>
          <p:nvPr/>
        </p:nvSpPr>
        <p:spPr>
          <a:xfrm>
            <a:off x="3907569"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60" name="Rechteck 159">
            <a:extLst>
              <a:ext uri="{FF2B5EF4-FFF2-40B4-BE49-F238E27FC236}">
                <a16:creationId xmlns:a16="http://schemas.microsoft.com/office/drawing/2014/main" id="{555F6CC1-CE49-42EC-A465-2B72202E7FDC}"/>
              </a:ext>
            </a:extLst>
          </p:cNvPr>
          <p:cNvSpPr/>
          <p:nvPr/>
        </p:nvSpPr>
        <p:spPr>
          <a:xfrm>
            <a:off x="4231261"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161" name="Rechteck 160">
            <a:extLst>
              <a:ext uri="{FF2B5EF4-FFF2-40B4-BE49-F238E27FC236}">
                <a16:creationId xmlns:a16="http://schemas.microsoft.com/office/drawing/2014/main" id="{CBED9025-21E2-4739-A758-EEBD016BE5FA}"/>
              </a:ext>
            </a:extLst>
          </p:cNvPr>
          <p:cNvSpPr/>
          <p:nvPr/>
        </p:nvSpPr>
        <p:spPr>
          <a:xfrm>
            <a:off x="4554954"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99">
                <a:solidFill>
                  <a:schemeClr val="tx1"/>
                </a:solidFill>
              </a:rPr>
              <a:t>OK/KZ</a:t>
            </a:r>
            <a:br>
              <a:rPr lang="en-US" sz="899">
                <a:solidFill>
                  <a:schemeClr val="tx1"/>
                </a:solidFill>
              </a:rPr>
            </a:br>
            <a:r>
              <a:rPr lang="en-US" sz="899">
                <a:solidFill>
                  <a:schemeClr val="tx1"/>
                </a:solidFill>
              </a:rPr>
              <a:t>Ven</a:t>
            </a:r>
          </a:p>
        </p:txBody>
      </p:sp>
      <p:sp>
        <p:nvSpPr>
          <p:cNvPr id="162" name="Rechteck 161">
            <a:extLst>
              <a:ext uri="{FF2B5EF4-FFF2-40B4-BE49-F238E27FC236}">
                <a16:creationId xmlns:a16="http://schemas.microsoft.com/office/drawing/2014/main" id="{B65B2B4C-5A5B-464E-98F0-98C30657CAA0}"/>
              </a:ext>
            </a:extLst>
          </p:cNvPr>
          <p:cNvSpPr/>
          <p:nvPr/>
        </p:nvSpPr>
        <p:spPr>
          <a:xfrm>
            <a:off x="4878646"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99">
                <a:solidFill>
                  <a:schemeClr val="tx1"/>
                </a:solidFill>
              </a:rPr>
              <a:t>CH</a:t>
            </a:r>
            <a:br>
              <a:rPr lang="en-US" sz="899">
                <a:solidFill>
                  <a:schemeClr val="tx1"/>
                </a:solidFill>
              </a:rPr>
            </a:br>
            <a:r>
              <a:rPr lang="en-US" sz="899">
                <a:solidFill>
                  <a:schemeClr val="tx1"/>
                </a:solidFill>
              </a:rPr>
              <a:t>B</a:t>
            </a:r>
          </a:p>
        </p:txBody>
      </p:sp>
      <p:sp>
        <p:nvSpPr>
          <p:cNvPr id="163" name="Rechteck 162">
            <a:extLst>
              <a:ext uri="{FF2B5EF4-FFF2-40B4-BE49-F238E27FC236}">
                <a16:creationId xmlns:a16="http://schemas.microsoft.com/office/drawing/2014/main" id="{5F66BF03-C40C-4EA5-88B5-C3B546DB31B0}"/>
              </a:ext>
            </a:extLst>
          </p:cNvPr>
          <p:cNvSpPr/>
          <p:nvPr/>
        </p:nvSpPr>
        <p:spPr>
          <a:xfrm>
            <a:off x="5202337" y="3154750"/>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99">
                <a:solidFill>
                  <a:schemeClr val="tx1"/>
                </a:solidFill>
              </a:rPr>
              <a:t>CH</a:t>
            </a:r>
            <a:br>
              <a:rPr lang="en-US" sz="899">
                <a:solidFill>
                  <a:schemeClr val="tx1"/>
                </a:solidFill>
              </a:rPr>
            </a:br>
            <a:r>
              <a:rPr lang="en-US" sz="899">
                <a:solidFill>
                  <a:schemeClr val="tx1"/>
                </a:solidFill>
              </a:rPr>
              <a:t>A</a:t>
            </a:r>
          </a:p>
        </p:txBody>
      </p:sp>
      <p:grpSp>
        <p:nvGrpSpPr>
          <p:cNvPr id="10" name="Gruppieren 9">
            <a:extLst>
              <a:ext uri="{FF2B5EF4-FFF2-40B4-BE49-F238E27FC236}">
                <a16:creationId xmlns:a16="http://schemas.microsoft.com/office/drawing/2014/main" id="{21E34520-30E5-4449-8F8B-941D83D652F5}"/>
              </a:ext>
            </a:extLst>
          </p:cNvPr>
          <p:cNvGrpSpPr/>
          <p:nvPr/>
        </p:nvGrpSpPr>
        <p:grpSpPr>
          <a:xfrm>
            <a:off x="2954262" y="2069939"/>
            <a:ext cx="2589464" cy="323656"/>
            <a:chOff x="2951050" y="3532543"/>
            <a:chExt cx="2592216" cy="324000"/>
          </a:xfrm>
        </p:grpSpPr>
        <p:sp>
          <p:nvSpPr>
            <p:cNvPr id="74" name="Rechteck 73">
              <a:extLst>
                <a:ext uri="{FF2B5EF4-FFF2-40B4-BE49-F238E27FC236}">
                  <a16:creationId xmlns:a16="http://schemas.microsoft.com/office/drawing/2014/main" id="{DB6DDA88-A17B-412E-9878-00F6B2C917FE}"/>
                </a:ext>
              </a:extLst>
            </p:cNvPr>
            <p:cNvSpPr/>
            <p:nvPr/>
          </p:nvSpPr>
          <p:spPr>
            <a:xfrm>
              <a:off x="2951050"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75" name="Rechteck 74">
              <a:extLst>
                <a:ext uri="{FF2B5EF4-FFF2-40B4-BE49-F238E27FC236}">
                  <a16:creationId xmlns:a16="http://schemas.microsoft.com/office/drawing/2014/main" id="{51238D7A-AFBB-47D6-BB01-1A60C34B5A2D}"/>
                </a:ext>
              </a:extLst>
            </p:cNvPr>
            <p:cNvSpPr/>
            <p:nvPr/>
          </p:nvSpPr>
          <p:spPr>
            <a:xfrm>
              <a:off x="3275050"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76" name="Rechteck 75">
              <a:extLst>
                <a:ext uri="{FF2B5EF4-FFF2-40B4-BE49-F238E27FC236}">
                  <a16:creationId xmlns:a16="http://schemas.microsoft.com/office/drawing/2014/main" id="{19BE9EA9-A35E-4307-B6B8-37C338507CFD}"/>
                </a:ext>
              </a:extLst>
            </p:cNvPr>
            <p:cNvSpPr/>
            <p:nvPr/>
          </p:nvSpPr>
          <p:spPr>
            <a:xfrm>
              <a:off x="3599086"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77" name="Rechteck 76">
              <a:extLst>
                <a:ext uri="{FF2B5EF4-FFF2-40B4-BE49-F238E27FC236}">
                  <a16:creationId xmlns:a16="http://schemas.microsoft.com/office/drawing/2014/main" id="{A07FD060-286F-4C43-A610-9247766B92F2}"/>
                </a:ext>
              </a:extLst>
            </p:cNvPr>
            <p:cNvSpPr/>
            <p:nvPr/>
          </p:nvSpPr>
          <p:spPr>
            <a:xfrm>
              <a:off x="3923122"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78" name="Rechteck 77">
              <a:extLst>
                <a:ext uri="{FF2B5EF4-FFF2-40B4-BE49-F238E27FC236}">
                  <a16:creationId xmlns:a16="http://schemas.microsoft.com/office/drawing/2014/main" id="{B6802100-C30D-429E-B891-229C311EBC8E}"/>
                </a:ext>
              </a:extLst>
            </p:cNvPr>
            <p:cNvSpPr/>
            <p:nvPr/>
          </p:nvSpPr>
          <p:spPr>
            <a:xfrm>
              <a:off x="4247158"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79" name="Rechteck 78">
              <a:extLst>
                <a:ext uri="{FF2B5EF4-FFF2-40B4-BE49-F238E27FC236}">
                  <a16:creationId xmlns:a16="http://schemas.microsoft.com/office/drawing/2014/main" id="{15C8D0E0-FA8D-43DA-A0B9-34817413FA86}"/>
                </a:ext>
              </a:extLst>
            </p:cNvPr>
            <p:cNvSpPr/>
            <p:nvPr/>
          </p:nvSpPr>
          <p:spPr>
            <a:xfrm>
              <a:off x="4571194"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80" name="Rechteck 79">
              <a:extLst>
                <a:ext uri="{FF2B5EF4-FFF2-40B4-BE49-F238E27FC236}">
                  <a16:creationId xmlns:a16="http://schemas.microsoft.com/office/drawing/2014/main" id="{B0C13142-8327-4821-94B1-44822FD04A30}"/>
                </a:ext>
              </a:extLst>
            </p:cNvPr>
            <p:cNvSpPr/>
            <p:nvPr/>
          </p:nvSpPr>
          <p:spPr>
            <a:xfrm>
              <a:off x="4895230"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81" name="Rechteck 80">
              <a:extLst>
                <a:ext uri="{FF2B5EF4-FFF2-40B4-BE49-F238E27FC236}">
                  <a16:creationId xmlns:a16="http://schemas.microsoft.com/office/drawing/2014/main" id="{D0C26D84-DDBA-4B01-9CAB-F026780AF59F}"/>
                </a:ext>
              </a:extLst>
            </p:cNvPr>
            <p:cNvSpPr/>
            <p:nvPr/>
          </p:nvSpPr>
          <p:spPr>
            <a:xfrm>
              <a:off x="5219266"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8" name="Textfeld 7">
              <a:extLst>
                <a:ext uri="{FF2B5EF4-FFF2-40B4-BE49-F238E27FC236}">
                  <a16:creationId xmlns:a16="http://schemas.microsoft.com/office/drawing/2014/main" id="{FA7B908D-E131-4E65-8A70-FE9F4BFD2CCC}"/>
                </a:ext>
              </a:extLst>
            </p:cNvPr>
            <p:cNvSpPr txBox="1"/>
            <p:nvPr/>
          </p:nvSpPr>
          <p:spPr>
            <a:xfrm>
              <a:off x="3059026" y="3586537"/>
              <a:ext cx="2322955" cy="224545"/>
            </a:xfrm>
            <a:prstGeom prst="rect">
              <a:avLst/>
            </a:prstGeom>
            <a:solidFill>
              <a:schemeClr val="bg1">
                <a:alpha val="82000"/>
              </a:schemeClr>
            </a:solidFill>
          </p:spPr>
          <p:txBody>
            <a:bodyPr wrap="none" lIns="719236" tIns="35962" rIns="719236" bIns="0" rtlCol="0">
              <a:spAutoFit/>
            </a:bodyPr>
            <a:lstStyle/>
            <a:p>
              <a:r>
                <a:rPr lang="en-US" sz="1199"/>
                <a:t>Error number</a:t>
              </a:r>
            </a:p>
          </p:txBody>
        </p:sp>
      </p:grpSp>
      <p:sp>
        <p:nvSpPr>
          <p:cNvPr id="164" name="Textfeld 163">
            <a:extLst>
              <a:ext uri="{FF2B5EF4-FFF2-40B4-BE49-F238E27FC236}">
                <a16:creationId xmlns:a16="http://schemas.microsoft.com/office/drawing/2014/main" id="{21DEA465-AE53-41D6-8E58-FA6BBB019D4F}"/>
              </a:ext>
            </a:extLst>
          </p:cNvPr>
          <p:cNvSpPr txBox="1"/>
          <p:nvPr/>
        </p:nvSpPr>
        <p:spPr>
          <a:xfrm>
            <a:off x="3008643" y="2627841"/>
            <a:ext cx="2663629" cy="224307"/>
          </a:xfrm>
          <a:prstGeom prst="rect">
            <a:avLst/>
          </a:prstGeom>
          <a:solidFill>
            <a:schemeClr val="bg1">
              <a:alpha val="82000"/>
            </a:schemeClr>
          </a:solidFill>
        </p:spPr>
        <p:txBody>
          <a:bodyPr wrap="none" lIns="683274" tIns="35962" rIns="647312" bIns="0" rtlCol="0">
            <a:spAutoFit/>
          </a:bodyPr>
          <a:lstStyle/>
          <a:p>
            <a:r>
              <a:rPr lang="en-US" sz="1199"/>
              <a:t>Process quality in %</a:t>
            </a:r>
          </a:p>
        </p:txBody>
      </p:sp>
      <p:sp>
        <p:nvSpPr>
          <p:cNvPr id="165" name="Textfeld 164">
            <a:extLst>
              <a:ext uri="{FF2B5EF4-FFF2-40B4-BE49-F238E27FC236}">
                <a16:creationId xmlns:a16="http://schemas.microsoft.com/office/drawing/2014/main" id="{4267D897-ABE7-4AA5-8B2A-031E075143F4}"/>
              </a:ext>
            </a:extLst>
          </p:cNvPr>
          <p:cNvSpPr txBox="1"/>
          <p:nvPr/>
        </p:nvSpPr>
        <p:spPr>
          <a:xfrm>
            <a:off x="292757" y="3209130"/>
            <a:ext cx="2892871" cy="224307"/>
          </a:xfrm>
          <a:prstGeom prst="rect">
            <a:avLst/>
          </a:prstGeom>
          <a:solidFill>
            <a:schemeClr val="bg1">
              <a:alpha val="82000"/>
            </a:schemeClr>
          </a:solidFill>
        </p:spPr>
        <p:txBody>
          <a:bodyPr wrap="none" lIns="683274" tIns="35962" rIns="647312" bIns="0" rtlCol="0">
            <a:spAutoFit/>
          </a:bodyPr>
          <a:lstStyle/>
          <a:p>
            <a:r>
              <a:rPr lang="en-US" sz="1199"/>
              <a:t>Pressure value P in  kPa</a:t>
            </a:r>
          </a:p>
        </p:txBody>
      </p:sp>
      <p:sp>
        <p:nvSpPr>
          <p:cNvPr id="233" name="Textfeld 232">
            <a:extLst>
              <a:ext uri="{FF2B5EF4-FFF2-40B4-BE49-F238E27FC236}">
                <a16:creationId xmlns:a16="http://schemas.microsoft.com/office/drawing/2014/main" id="{DC7CFCDF-201F-40BD-A224-6CD20718FC6E}"/>
              </a:ext>
            </a:extLst>
          </p:cNvPr>
          <p:cNvSpPr txBox="1"/>
          <p:nvPr/>
        </p:nvSpPr>
        <p:spPr>
          <a:xfrm>
            <a:off x="293090" y="5714662"/>
            <a:ext cx="1497537" cy="718920"/>
          </a:xfrm>
          <a:prstGeom prst="rect">
            <a:avLst/>
          </a:prstGeom>
          <a:noFill/>
        </p:spPr>
        <p:txBody>
          <a:bodyPr wrap="none" rtlCol="0">
            <a:spAutoFit/>
          </a:bodyPr>
          <a:lstStyle/>
          <a:p>
            <a:r>
              <a:rPr lang="en-US" sz="999"/>
              <a:t>0 0  Selection Data set 0</a:t>
            </a:r>
          </a:p>
          <a:p>
            <a:r>
              <a:rPr lang="en-US" sz="999"/>
              <a:t>0 1  Selection Data set 1</a:t>
            </a:r>
          </a:p>
          <a:p>
            <a:r>
              <a:rPr lang="en-US" sz="999"/>
              <a:t>1 0  Selection Data set 2</a:t>
            </a:r>
          </a:p>
          <a:p>
            <a:r>
              <a:rPr lang="en-US" sz="999"/>
              <a:t>1 1  Selection Data set 3</a:t>
            </a:r>
          </a:p>
        </p:txBody>
      </p:sp>
      <p:grpSp>
        <p:nvGrpSpPr>
          <p:cNvPr id="234" name="Gruppieren 233">
            <a:extLst>
              <a:ext uri="{FF2B5EF4-FFF2-40B4-BE49-F238E27FC236}">
                <a16:creationId xmlns:a16="http://schemas.microsoft.com/office/drawing/2014/main" id="{719982D6-7C68-4B18-BCF2-EC0877551443}"/>
              </a:ext>
            </a:extLst>
          </p:cNvPr>
          <p:cNvGrpSpPr/>
          <p:nvPr/>
        </p:nvGrpSpPr>
        <p:grpSpPr>
          <a:xfrm flipH="1">
            <a:off x="4726516" y="5534837"/>
            <a:ext cx="316900" cy="292652"/>
            <a:chOff x="5975350" y="5512418"/>
            <a:chExt cx="1678509" cy="156544"/>
          </a:xfrm>
        </p:grpSpPr>
        <p:cxnSp>
          <p:nvCxnSpPr>
            <p:cNvPr id="235" name="Gerader Verbinder 234">
              <a:extLst>
                <a:ext uri="{FF2B5EF4-FFF2-40B4-BE49-F238E27FC236}">
                  <a16:creationId xmlns:a16="http://schemas.microsoft.com/office/drawing/2014/main" id="{595DDABF-E02C-4554-B48F-77317E55B9B1}"/>
                </a:ext>
              </a:extLst>
            </p:cNvPr>
            <p:cNvCxnSpPr/>
            <p:nvPr/>
          </p:nvCxnSpPr>
          <p:spPr>
            <a:xfrm>
              <a:off x="5975350" y="5512418"/>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9857EEA8-1F5F-429A-806C-EBC0934ABFEC}"/>
                </a:ext>
              </a:extLst>
            </p:cNvPr>
            <p:cNvCxnSpPr/>
            <p:nvPr/>
          </p:nvCxnSpPr>
          <p:spPr>
            <a:xfrm>
              <a:off x="5975350" y="5668962"/>
              <a:ext cx="16785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7" name="Textfeld 236">
            <a:extLst>
              <a:ext uri="{FF2B5EF4-FFF2-40B4-BE49-F238E27FC236}">
                <a16:creationId xmlns:a16="http://schemas.microsoft.com/office/drawing/2014/main" id="{194C6992-428F-491E-B6D1-B584B623FF3A}"/>
              </a:ext>
            </a:extLst>
          </p:cNvPr>
          <p:cNvSpPr txBox="1"/>
          <p:nvPr/>
        </p:nvSpPr>
        <p:spPr>
          <a:xfrm>
            <a:off x="3375813" y="5702484"/>
            <a:ext cx="1300577" cy="248906"/>
          </a:xfrm>
          <a:prstGeom prst="rect">
            <a:avLst/>
          </a:prstGeom>
          <a:noFill/>
        </p:spPr>
        <p:txBody>
          <a:bodyPr wrap="none" rtlCol="0">
            <a:spAutoFit/>
          </a:bodyPr>
          <a:lstStyle/>
          <a:p>
            <a:r>
              <a:rPr lang="en-US" sz="999"/>
              <a:t>Vacuum On (Coil 12)</a:t>
            </a:r>
          </a:p>
        </p:txBody>
      </p:sp>
      <p:sp>
        <p:nvSpPr>
          <p:cNvPr id="238" name="Rechteck 237">
            <a:extLst>
              <a:ext uri="{FF2B5EF4-FFF2-40B4-BE49-F238E27FC236}">
                <a16:creationId xmlns:a16="http://schemas.microsoft.com/office/drawing/2014/main" id="{CD4DC40C-C9C3-4164-AE54-73B7942B430B}"/>
              </a:ext>
            </a:extLst>
          </p:cNvPr>
          <p:cNvSpPr/>
          <p:nvPr/>
        </p:nvSpPr>
        <p:spPr>
          <a:xfrm>
            <a:off x="256792"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39" name="Rechteck 238">
            <a:extLst>
              <a:ext uri="{FF2B5EF4-FFF2-40B4-BE49-F238E27FC236}">
                <a16:creationId xmlns:a16="http://schemas.microsoft.com/office/drawing/2014/main" id="{2E090E4E-6AAF-43C6-86B7-A94C615B32BF}"/>
              </a:ext>
            </a:extLst>
          </p:cNvPr>
          <p:cNvSpPr/>
          <p:nvPr/>
        </p:nvSpPr>
        <p:spPr>
          <a:xfrm>
            <a:off x="580378"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40" name="Rechteck 239">
            <a:extLst>
              <a:ext uri="{FF2B5EF4-FFF2-40B4-BE49-F238E27FC236}">
                <a16:creationId xmlns:a16="http://schemas.microsoft.com/office/drawing/2014/main" id="{645A1B92-0694-43C8-AED4-C0954400BC9F}"/>
              </a:ext>
            </a:extLst>
          </p:cNvPr>
          <p:cNvSpPr/>
          <p:nvPr/>
        </p:nvSpPr>
        <p:spPr>
          <a:xfrm>
            <a:off x="904104"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41" name="Rechteck 240">
            <a:extLst>
              <a:ext uri="{FF2B5EF4-FFF2-40B4-BE49-F238E27FC236}">
                <a16:creationId xmlns:a16="http://schemas.microsoft.com/office/drawing/2014/main" id="{FB4A8C6E-A3D5-4F4F-9B6F-BC7FC277C331}"/>
              </a:ext>
            </a:extLst>
          </p:cNvPr>
          <p:cNvSpPr/>
          <p:nvPr/>
        </p:nvSpPr>
        <p:spPr>
          <a:xfrm>
            <a:off x="1227797"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42" name="Rechteck 241">
            <a:extLst>
              <a:ext uri="{FF2B5EF4-FFF2-40B4-BE49-F238E27FC236}">
                <a16:creationId xmlns:a16="http://schemas.microsoft.com/office/drawing/2014/main" id="{8F6E7C6F-4E92-47F9-AC5A-93D7EB31CD81}"/>
              </a:ext>
            </a:extLst>
          </p:cNvPr>
          <p:cNvSpPr/>
          <p:nvPr/>
        </p:nvSpPr>
        <p:spPr>
          <a:xfrm>
            <a:off x="1551453"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43" name="Rechteck 242">
            <a:extLst>
              <a:ext uri="{FF2B5EF4-FFF2-40B4-BE49-F238E27FC236}">
                <a16:creationId xmlns:a16="http://schemas.microsoft.com/office/drawing/2014/main" id="{55E2E522-E472-47DD-B6E9-3B406F875A2D}"/>
              </a:ext>
            </a:extLst>
          </p:cNvPr>
          <p:cNvSpPr/>
          <p:nvPr/>
        </p:nvSpPr>
        <p:spPr>
          <a:xfrm>
            <a:off x="1875146"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44" name="Rechteck 243">
            <a:extLst>
              <a:ext uri="{FF2B5EF4-FFF2-40B4-BE49-F238E27FC236}">
                <a16:creationId xmlns:a16="http://schemas.microsoft.com/office/drawing/2014/main" id="{D7B8C959-F7CD-4678-A728-414765AFE28A}"/>
              </a:ext>
            </a:extLst>
          </p:cNvPr>
          <p:cNvSpPr/>
          <p:nvPr/>
        </p:nvSpPr>
        <p:spPr>
          <a:xfrm>
            <a:off x="2195170"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45" name="Rechteck 244">
            <a:extLst>
              <a:ext uri="{FF2B5EF4-FFF2-40B4-BE49-F238E27FC236}">
                <a16:creationId xmlns:a16="http://schemas.microsoft.com/office/drawing/2014/main" id="{B99987EE-C0B3-4D23-BC38-7D4430EA4E80}"/>
              </a:ext>
            </a:extLst>
          </p:cNvPr>
          <p:cNvSpPr/>
          <p:nvPr/>
        </p:nvSpPr>
        <p:spPr>
          <a:xfrm>
            <a:off x="2518860"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46" name="Rechteck 245">
            <a:extLst>
              <a:ext uri="{FF2B5EF4-FFF2-40B4-BE49-F238E27FC236}">
                <a16:creationId xmlns:a16="http://schemas.microsoft.com/office/drawing/2014/main" id="{4ADD940B-CA88-4B99-8AA8-D6B72E42B307}"/>
              </a:ext>
            </a:extLst>
          </p:cNvPr>
          <p:cNvSpPr/>
          <p:nvPr/>
        </p:nvSpPr>
        <p:spPr>
          <a:xfrm>
            <a:off x="2936530"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a:p>
            <a:pPr algn="ctr"/>
            <a:endParaRPr lang="en-US" sz="999">
              <a:solidFill>
                <a:schemeClr val="tx1"/>
              </a:solidFill>
            </a:endParaRPr>
          </a:p>
        </p:txBody>
      </p:sp>
      <p:sp>
        <p:nvSpPr>
          <p:cNvPr id="247" name="Rechteck 246">
            <a:extLst>
              <a:ext uri="{FF2B5EF4-FFF2-40B4-BE49-F238E27FC236}">
                <a16:creationId xmlns:a16="http://schemas.microsoft.com/office/drawing/2014/main" id="{E12F92B2-200D-4D1F-A8A8-F1066EEF8674}"/>
              </a:ext>
            </a:extLst>
          </p:cNvPr>
          <p:cNvSpPr/>
          <p:nvPr/>
        </p:nvSpPr>
        <p:spPr>
          <a:xfrm>
            <a:off x="3260186"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48" name="Rechteck 247">
            <a:extLst>
              <a:ext uri="{FF2B5EF4-FFF2-40B4-BE49-F238E27FC236}">
                <a16:creationId xmlns:a16="http://schemas.microsoft.com/office/drawing/2014/main" id="{66113FBB-9C17-4D5B-9ECD-2C8D6D934078}"/>
              </a:ext>
            </a:extLst>
          </p:cNvPr>
          <p:cNvSpPr/>
          <p:nvPr/>
        </p:nvSpPr>
        <p:spPr>
          <a:xfrm>
            <a:off x="3583878"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49" name="Rechteck 248">
            <a:extLst>
              <a:ext uri="{FF2B5EF4-FFF2-40B4-BE49-F238E27FC236}">
                <a16:creationId xmlns:a16="http://schemas.microsoft.com/office/drawing/2014/main" id="{29DCBB64-3AC3-45FC-AC45-41CA5669DF6D}"/>
              </a:ext>
            </a:extLst>
          </p:cNvPr>
          <p:cNvSpPr/>
          <p:nvPr/>
        </p:nvSpPr>
        <p:spPr>
          <a:xfrm>
            <a:off x="3907569"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50" name="Rechteck 249">
            <a:extLst>
              <a:ext uri="{FF2B5EF4-FFF2-40B4-BE49-F238E27FC236}">
                <a16:creationId xmlns:a16="http://schemas.microsoft.com/office/drawing/2014/main" id="{B166ED2F-FCF6-43E9-A34D-F9394668D25E}"/>
              </a:ext>
            </a:extLst>
          </p:cNvPr>
          <p:cNvSpPr/>
          <p:nvPr/>
        </p:nvSpPr>
        <p:spPr>
          <a:xfrm>
            <a:off x="4231261"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99">
              <a:solidFill>
                <a:schemeClr val="tx1"/>
              </a:solidFill>
            </a:endParaRPr>
          </a:p>
        </p:txBody>
      </p:sp>
      <p:sp>
        <p:nvSpPr>
          <p:cNvPr id="251" name="Rechteck 250">
            <a:extLst>
              <a:ext uri="{FF2B5EF4-FFF2-40B4-BE49-F238E27FC236}">
                <a16:creationId xmlns:a16="http://schemas.microsoft.com/office/drawing/2014/main" id="{A2A0423E-A40C-4887-A136-06DCDFFE0033}"/>
              </a:ext>
            </a:extLst>
          </p:cNvPr>
          <p:cNvSpPr/>
          <p:nvPr/>
        </p:nvSpPr>
        <p:spPr>
          <a:xfrm>
            <a:off x="4554954"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99">
              <a:solidFill>
                <a:schemeClr val="tx1"/>
              </a:solidFill>
            </a:endParaRPr>
          </a:p>
        </p:txBody>
      </p:sp>
      <p:sp>
        <p:nvSpPr>
          <p:cNvPr id="252" name="Rechteck 251">
            <a:extLst>
              <a:ext uri="{FF2B5EF4-FFF2-40B4-BE49-F238E27FC236}">
                <a16:creationId xmlns:a16="http://schemas.microsoft.com/office/drawing/2014/main" id="{289FC76E-20A9-4C0E-A60D-C3BE805B03AD}"/>
              </a:ext>
            </a:extLst>
          </p:cNvPr>
          <p:cNvSpPr/>
          <p:nvPr/>
        </p:nvSpPr>
        <p:spPr>
          <a:xfrm>
            <a:off x="4878646"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99">
                <a:solidFill>
                  <a:schemeClr val="tx1"/>
                </a:solidFill>
              </a:rPr>
              <a:t>VAK</a:t>
            </a:r>
          </a:p>
          <a:p>
            <a:pPr algn="ctr"/>
            <a:r>
              <a:rPr lang="en-US" sz="899">
                <a:solidFill>
                  <a:schemeClr val="tx1"/>
                </a:solidFill>
              </a:rPr>
              <a:t>OnOff</a:t>
            </a:r>
          </a:p>
        </p:txBody>
      </p:sp>
      <p:sp>
        <p:nvSpPr>
          <p:cNvPr id="253" name="Rechteck 252">
            <a:extLst>
              <a:ext uri="{FF2B5EF4-FFF2-40B4-BE49-F238E27FC236}">
                <a16:creationId xmlns:a16="http://schemas.microsoft.com/office/drawing/2014/main" id="{C7AC33A5-C6D3-4085-B57F-15A9C0904521}"/>
              </a:ext>
            </a:extLst>
          </p:cNvPr>
          <p:cNvSpPr/>
          <p:nvPr/>
        </p:nvSpPr>
        <p:spPr>
          <a:xfrm>
            <a:off x="5202337" y="5211178"/>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99">
                <a:solidFill>
                  <a:schemeClr val="tx1"/>
                </a:solidFill>
              </a:rPr>
              <a:t>ABW</a:t>
            </a:r>
            <a:br>
              <a:rPr lang="en-US" sz="899">
                <a:solidFill>
                  <a:schemeClr val="tx1"/>
                </a:solidFill>
              </a:rPr>
            </a:br>
            <a:r>
              <a:rPr lang="en-US" sz="899">
                <a:solidFill>
                  <a:schemeClr val="tx1"/>
                </a:solidFill>
              </a:rPr>
              <a:t>OnOff</a:t>
            </a:r>
          </a:p>
        </p:txBody>
      </p:sp>
      <p:sp>
        <p:nvSpPr>
          <p:cNvPr id="254" name="Textfeld 253">
            <a:extLst>
              <a:ext uri="{FF2B5EF4-FFF2-40B4-BE49-F238E27FC236}">
                <a16:creationId xmlns:a16="http://schemas.microsoft.com/office/drawing/2014/main" id="{1A6A5941-148A-4692-8F40-322D3F45ED2E}"/>
              </a:ext>
            </a:extLst>
          </p:cNvPr>
          <p:cNvSpPr txBox="1"/>
          <p:nvPr/>
        </p:nvSpPr>
        <p:spPr>
          <a:xfrm>
            <a:off x="329664" y="5265561"/>
            <a:ext cx="2371602" cy="224307"/>
          </a:xfrm>
          <a:prstGeom prst="rect">
            <a:avLst/>
          </a:prstGeom>
          <a:solidFill>
            <a:schemeClr val="bg1">
              <a:alpha val="82000"/>
            </a:schemeClr>
          </a:solidFill>
        </p:spPr>
        <p:txBody>
          <a:bodyPr wrap="none" lIns="719236" tIns="35962" rIns="719236" bIns="0" rtlCol="0">
            <a:spAutoFit/>
          </a:bodyPr>
          <a:lstStyle/>
          <a:p>
            <a:r>
              <a:rPr lang="en-US" sz="1199"/>
              <a:t>Parameter set</a:t>
            </a:r>
          </a:p>
        </p:txBody>
      </p:sp>
      <p:grpSp>
        <p:nvGrpSpPr>
          <p:cNvPr id="255" name="Gruppieren 254">
            <a:extLst>
              <a:ext uri="{FF2B5EF4-FFF2-40B4-BE49-F238E27FC236}">
                <a16:creationId xmlns:a16="http://schemas.microsoft.com/office/drawing/2014/main" id="{BA6FAAFA-3A18-4208-B0A9-BC5A981F3A50}"/>
              </a:ext>
            </a:extLst>
          </p:cNvPr>
          <p:cNvGrpSpPr/>
          <p:nvPr/>
        </p:nvGrpSpPr>
        <p:grpSpPr>
          <a:xfrm flipH="1">
            <a:off x="1850299" y="5544407"/>
            <a:ext cx="830389" cy="286631"/>
            <a:chOff x="5975350" y="5512418"/>
            <a:chExt cx="1678509" cy="156544"/>
          </a:xfrm>
        </p:grpSpPr>
        <p:cxnSp>
          <p:nvCxnSpPr>
            <p:cNvPr id="256" name="Gerader Verbinder 255">
              <a:extLst>
                <a:ext uri="{FF2B5EF4-FFF2-40B4-BE49-F238E27FC236}">
                  <a16:creationId xmlns:a16="http://schemas.microsoft.com/office/drawing/2014/main" id="{E5C4E323-0563-4795-AC5D-7F902A92AC69}"/>
                </a:ext>
              </a:extLst>
            </p:cNvPr>
            <p:cNvCxnSpPr/>
            <p:nvPr/>
          </p:nvCxnSpPr>
          <p:spPr>
            <a:xfrm>
              <a:off x="5975350" y="5514357"/>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7" name="Gerader Verbinder 256">
              <a:extLst>
                <a:ext uri="{FF2B5EF4-FFF2-40B4-BE49-F238E27FC236}">
                  <a16:creationId xmlns:a16="http://schemas.microsoft.com/office/drawing/2014/main" id="{1534ABBE-3055-494D-A322-4D1686798CF6}"/>
                </a:ext>
              </a:extLst>
            </p:cNvPr>
            <p:cNvCxnSpPr/>
            <p:nvPr/>
          </p:nvCxnSpPr>
          <p:spPr>
            <a:xfrm>
              <a:off x="6629645" y="5512418"/>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8" name="Gerader Verbinder 257">
              <a:extLst>
                <a:ext uri="{FF2B5EF4-FFF2-40B4-BE49-F238E27FC236}">
                  <a16:creationId xmlns:a16="http://schemas.microsoft.com/office/drawing/2014/main" id="{9C07C722-F483-46A2-8FAD-0D305049E700}"/>
                </a:ext>
              </a:extLst>
            </p:cNvPr>
            <p:cNvCxnSpPr/>
            <p:nvPr/>
          </p:nvCxnSpPr>
          <p:spPr>
            <a:xfrm>
              <a:off x="5975350" y="5668962"/>
              <a:ext cx="16785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9" name="Textfeld 258">
            <a:extLst>
              <a:ext uri="{FF2B5EF4-FFF2-40B4-BE49-F238E27FC236}">
                <a16:creationId xmlns:a16="http://schemas.microsoft.com/office/drawing/2014/main" id="{D80BE25E-2DA6-451B-B710-B474F6EC731C}"/>
              </a:ext>
            </a:extLst>
          </p:cNvPr>
          <p:cNvSpPr txBox="1"/>
          <p:nvPr/>
        </p:nvSpPr>
        <p:spPr>
          <a:xfrm>
            <a:off x="3392562" y="5954245"/>
            <a:ext cx="1392048" cy="399853"/>
          </a:xfrm>
          <a:prstGeom prst="rect">
            <a:avLst/>
          </a:prstGeom>
          <a:noFill/>
        </p:spPr>
        <p:txBody>
          <a:bodyPr wrap="none" rtlCol="0">
            <a:spAutoFit/>
          </a:bodyPr>
          <a:lstStyle/>
          <a:p>
            <a:r>
              <a:rPr lang="en-US" sz="999"/>
              <a:t>Blow off (Coil 14)</a:t>
            </a:r>
            <a:br>
              <a:rPr lang="en-US" sz="999"/>
            </a:br>
            <a:r>
              <a:rPr lang="en-US" sz="999"/>
              <a:t>	</a:t>
            </a:r>
          </a:p>
        </p:txBody>
      </p:sp>
      <p:grpSp>
        <p:nvGrpSpPr>
          <p:cNvPr id="260" name="Gruppieren 259">
            <a:extLst>
              <a:ext uri="{FF2B5EF4-FFF2-40B4-BE49-F238E27FC236}">
                <a16:creationId xmlns:a16="http://schemas.microsoft.com/office/drawing/2014/main" id="{5CCAAC2E-31D8-45A3-9FB3-6704A4B2B7E4}"/>
              </a:ext>
            </a:extLst>
          </p:cNvPr>
          <p:cNvGrpSpPr/>
          <p:nvPr/>
        </p:nvGrpSpPr>
        <p:grpSpPr>
          <a:xfrm flipH="1">
            <a:off x="4554918" y="5566248"/>
            <a:ext cx="809247" cy="495891"/>
            <a:chOff x="5975350" y="5512418"/>
            <a:chExt cx="1678509" cy="156544"/>
          </a:xfrm>
        </p:grpSpPr>
        <p:cxnSp>
          <p:nvCxnSpPr>
            <p:cNvPr id="261" name="Gerader Verbinder 260">
              <a:extLst>
                <a:ext uri="{FF2B5EF4-FFF2-40B4-BE49-F238E27FC236}">
                  <a16:creationId xmlns:a16="http://schemas.microsoft.com/office/drawing/2014/main" id="{E37F0EA0-DEFA-4DEA-AFEA-5515184C2BA0}"/>
                </a:ext>
              </a:extLst>
            </p:cNvPr>
            <p:cNvCxnSpPr/>
            <p:nvPr/>
          </p:nvCxnSpPr>
          <p:spPr>
            <a:xfrm>
              <a:off x="5975350" y="5512418"/>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2" name="Gerader Verbinder 261">
              <a:extLst>
                <a:ext uri="{FF2B5EF4-FFF2-40B4-BE49-F238E27FC236}">
                  <a16:creationId xmlns:a16="http://schemas.microsoft.com/office/drawing/2014/main" id="{4A594D90-3295-4904-B322-D70D087AFC5C}"/>
                </a:ext>
              </a:extLst>
            </p:cNvPr>
            <p:cNvCxnSpPr/>
            <p:nvPr/>
          </p:nvCxnSpPr>
          <p:spPr>
            <a:xfrm>
              <a:off x="5975350" y="5668962"/>
              <a:ext cx="16785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63" name="Textfeld 262">
            <a:extLst>
              <a:ext uri="{FF2B5EF4-FFF2-40B4-BE49-F238E27FC236}">
                <a16:creationId xmlns:a16="http://schemas.microsoft.com/office/drawing/2014/main" id="{363EB4D3-78EA-47B2-90B0-1BB204AD6D8F}"/>
              </a:ext>
            </a:extLst>
          </p:cNvPr>
          <p:cNvSpPr txBox="1"/>
          <p:nvPr/>
        </p:nvSpPr>
        <p:spPr>
          <a:xfrm>
            <a:off x="134751" y="4839304"/>
            <a:ext cx="1865836" cy="311614"/>
          </a:xfrm>
          <a:prstGeom prst="rect">
            <a:avLst/>
          </a:prstGeom>
          <a:noFill/>
        </p:spPr>
        <p:txBody>
          <a:bodyPr wrap="none" rtlCol="0">
            <a:spAutoFit/>
          </a:bodyPr>
          <a:lstStyle/>
          <a:p>
            <a:r>
              <a:rPr lang="en-US" sz="1399" b="1"/>
              <a:t>Output data (2 Bytes)</a:t>
            </a:r>
          </a:p>
        </p:txBody>
      </p:sp>
      <p:grpSp>
        <p:nvGrpSpPr>
          <p:cNvPr id="94" name="Gruppieren 93">
            <a:extLst>
              <a:ext uri="{FF2B5EF4-FFF2-40B4-BE49-F238E27FC236}">
                <a16:creationId xmlns:a16="http://schemas.microsoft.com/office/drawing/2014/main" id="{B20967B2-F8DA-40A0-8CBF-1D935BF8F8E2}"/>
              </a:ext>
            </a:extLst>
          </p:cNvPr>
          <p:cNvGrpSpPr/>
          <p:nvPr/>
        </p:nvGrpSpPr>
        <p:grpSpPr>
          <a:xfrm>
            <a:off x="1552150" y="2922595"/>
            <a:ext cx="4207405" cy="118888"/>
            <a:chOff x="5975350" y="5514357"/>
            <a:chExt cx="1678509" cy="154605"/>
          </a:xfrm>
        </p:grpSpPr>
        <p:cxnSp>
          <p:nvCxnSpPr>
            <p:cNvPr id="95" name="Gerader Verbinder 94">
              <a:extLst>
                <a:ext uri="{FF2B5EF4-FFF2-40B4-BE49-F238E27FC236}">
                  <a16:creationId xmlns:a16="http://schemas.microsoft.com/office/drawing/2014/main" id="{32F141A3-394A-4441-A8EE-D4EE3912826E}"/>
                </a:ext>
              </a:extLst>
            </p:cNvPr>
            <p:cNvCxnSpPr/>
            <p:nvPr/>
          </p:nvCxnSpPr>
          <p:spPr>
            <a:xfrm>
              <a:off x="5975350" y="5514357"/>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F3D3EDEF-F5F1-4953-A651-0B8DBBAA8C4F}"/>
                </a:ext>
              </a:extLst>
            </p:cNvPr>
            <p:cNvCxnSpPr/>
            <p:nvPr/>
          </p:nvCxnSpPr>
          <p:spPr>
            <a:xfrm>
              <a:off x="5975350" y="5668962"/>
              <a:ext cx="16785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Geschweifte Klammer links 4">
            <a:extLst>
              <a:ext uri="{FF2B5EF4-FFF2-40B4-BE49-F238E27FC236}">
                <a16:creationId xmlns:a16="http://schemas.microsoft.com/office/drawing/2014/main" id="{A98C9B35-6853-4926-A3E3-6422670F5ED7}"/>
              </a:ext>
            </a:extLst>
          </p:cNvPr>
          <p:cNvSpPr/>
          <p:nvPr/>
        </p:nvSpPr>
        <p:spPr>
          <a:xfrm>
            <a:off x="6022171" y="2236708"/>
            <a:ext cx="143848" cy="3308484"/>
          </a:xfrm>
          <a:prstGeom prst="leftBrace">
            <a:avLst>
              <a:gd name="adj1" fmla="val 32600"/>
              <a:gd name="adj2" fmla="val 24476"/>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8"/>
          </a:p>
        </p:txBody>
      </p:sp>
      <p:graphicFrame>
        <p:nvGraphicFramePr>
          <p:cNvPr id="97" name="Tabelle 96">
            <a:extLst>
              <a:ext uri="{FF2B5EF4-FFF2-40B4-BE49-F238E27FC236}">
                <a16:creationId xmlns:a16="http://schemas.microsoft.com/office/drawing/2014/main" id="{3D5F7160-4580-4D46-A485-CFFB0FEE74AC}"/>
              </a:ext>
            </a:extLst>
          </p:cNvPr>
          <p:cNvGraphicFramePr>
            <a:graphicFrameLocks noGrp="1"/>
          </p:cNvGraphicFramePr>
          <p:nvPr/>
        </p:nvGraphicFramePr>
        <p:xfrm>
          <a:off x="6266953" y="2123875"/>
          <a:ext cx="5085602" cy="3782862"/>
        </p:xfrm>
        <a:graphic>
          <a:graphicData uri="http://schemas.openxmlformats.org/drawingml/2006/table">
            <a:tbl>
              <a:tblPr firstRow="1" bandRow="1">
                <a:tableStyleId>{E8B1032C-EA38-4F05-BA0D-38AFFFC7BED3}</a:tableStyleId>
              </a:tblPr>
              <a:tblGrid>
                <a:gridCol w="1953689">
                  <a:extLst>
                    <a:ext uri="{9D8B030D-6E8A-4147-A177-3AD203B41FA5}">
                      <a16:colId xmlns:a16="http://schemas.microsoft.com/office/drawing/2014/main" val="148312851"/>
                    </a:ext>
                  </a:extLst>
                </a:gridCol>
                <a:gridCol w="1067437">
                  <a:extLst>
                    <a:ext uri="{9D8B030D-6E8A-4147-A177-3AD203B41FA5}">
                      <a16:colId xmlns:a16="http://schemas.microsoft.com/office/drawing/2014/main" val="2922494076"/>
                    </a:ext>
                  </a:extLst>
                </a:gridCol>
                <a:gridCol w="1007042">
                  <a:extLst>
                    <a:ext uri="{9D8B030D-6E8A-4147-A177-3AD203B41FA5}">
                      <a16:colId xmlns:a16="http://schemas.microsoft.com/office/drawing/2014/main" val="2015025682"/>
                    </a:ext>
                  </a:extLst>
                </a:gridCol>
                <a:gridCol w="1057434">
                  <a:extLst>
                    <a:ext uri="{9D8B030D-6E8A-4147-A177-3AD203B41FA5}">
                      <a16:colId xmlns:a16="http://schemas.microsoft.com/office/drawing/2014/main" val="8549630"/>
                    </a:ext>
                  </a:extLst>
                </a:gridCol>
              </a:tblGrid>
              <a:tr h="370446">
                <a:tc>
                  <a:txBody>
                    <a:bodyPr/>
                    <a:lstStyle/>
                    <a:p>
                      <a:r>
                        <a:rPr lang="de-DE" sz="1200" dirty="0"/>
                        <a:t>Definition</a:t>
                      </a:r>
                    </a:p>
                  </a:txBody>
                  <a:tcPr marL="91343" marR="91343" marT="45672" marB="45672"/>
                </a:tc>
                <a:tc>
                  <a:txBody>
                    <a:bodyPr/>
                    <a:lstStyle/>
                    <a:p>
                      <a:pPr algn="ctr"/>
                      <a:r>
                        <a:rPr lang="de-DE" sz="1200" dirty="0" err="1"/>
                        <a:t>Process</a:t>
                      </a:r>
                      <a:r>
                        <a:rPr lang="de-DE" sz="1200" dirty="0"/>
                        <a:t> </a:t>
                      </a:r>
                      <a:r>
                        <a:rPr lang="de-DE" sz="1200" dirty="0" err="1"/>
                        <a:t>data</a:t>
                      </a:r>
                      <a:endParaRPr lang="de-DE" sz="1200" dirty="0"/>
                    </a:p>
                  </a:txBody>
                  <a:tcPr marL="91343" marR="91343" marT="45672" marB="45672"/>
                </a:tc>
                <a:tc>
                  <a:txBody>
                    <a:bodyPr/>
                    <a:lstStyle/>
                    <a:p>
                      <a:pPr algn="ctr"/>
                      <a:r>
                        <a:rPr lang="de-DE" sz="1200" dirty="0"/>
                        <a:t>Default</a:t>
                      </a:r>
                    </a:p>
                  </a:txBody>
                  <a:tcPr marL="91343" marR="91343" marT="45672" marB="45672"/>
                </a:tc>
                <a:tc>
                  <a:txBody>
                    <a:bodyPr/>
                    <a:lstStyle/>
                    <a:p>
                      <a:pPr algn="ctr"/>
                      <a:r>
                        <a:rPr lang="de-DE" sz="1200" dirty="0" err="1"/>
                        <a:t>Org</a:t>
                      </a:r>
                      <a:endParaRPr lang="de-DE" sz="1200" dirty="0"/>
                    </a:p>
                  </a:txBody>
                  <a:tcPr marL="91343" marR="91343" marT="45672" marB="45672"/>
                </a:tc>
                <a:extLst>
                  <a:ext uri="{0D108BD9-81ED-4DB2-BD59-A6C34878D82A}">
                    <a16:rowId xmlns:a16="http://schemas.microsoft.com/office/drawing/2014/main" val="3031868818"/>
                  </a:ext>
                </a:extLst>
              </a:tr>
              <a:tr h="243581">
                <a:tc>
                  <a:txBody>
                    <a:bodyPr/>
                    <a:lstStyle/>
                    <a:p>
                      <a:r>
                        <a:rPr lang="de-DE" sz="1000" dirty="0" err="1"/>
                        <a:t>Switching</a:t>
                      </a:r>
                      <a:r>
                        <a:rPr lang="de-DE" sz="1000" dirty="0"/>
                        <a:t> </a:t>
                      </a:r>
                      <a:r>
                        <a:rPr lang="de-DE" sz="1000" dirty="0" err="1"/>
                        <a:t>output</a:t>
                      </a:r>
                      <a:r>
                        <a:rPr lang="de-DE" sz="1000" dirty="0"/>
                        <a:t> A</a:t>
                      </a:r>
                    </a:p>
                  </a:txBody>
                  <a:tcPr marL="91343" marR="91343" marT="45672" marB="45672"/>
                </a:tc>
                <a:tc>
                  <a:txBody>
                    <a:bodyPr/>
                    <a:lstStyle/>
                    <a:p>
                      <a:pPr algn="ctr"/>
                      <a:r>
                        <a:rPr lang="de-DE" sz="1000" dirty="0"/>
                        <a:t>CH_A</a:t>
                      </a:r>
                    </a:p>
                  </a:txBody>
                  <a:tcPr marL="91343" marR="91343" marT="45672" marB="45672"/>
                </a:tc>
                <a:tc>
                  <a:txBody>
                    <a:bodyPr/>
                    <a:lstStyle/>
                    <a:p>
                      <a:pPr algn="ctr"/>
                      <a:r>
                        <a:rPr lang="de-DE" sz="1000" dirty="0"/>
                        <a:t>0</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3514362226"/>
                  </a:ext>
                </a:extLst>
              </a:tr>
              <a:tr h="243581">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de-DE" sz="1000" dirty="0" err="1"/>
                        <a:t>Switching</a:t>
                      </a:r>
                      <a:r>
                        <a:rPr lang="de-DE" sz="1000" dirty="0"/>
                        <a:t> </a:t>
                      </a:r>
                      <a:r>
                        <a:rPr lang="de-DE" sz="1000" dirty="0" err="1"/>
                        <a:t>output</a:t>
                      </a:r>
                      <a:r>
                        <a:rPr lang="de-DE" sz="1000" dirty="0"/>
                        <a:t> B</a:t>
                      </a:r>
                    </a:p>
                  </a:txBody>
                  <a:tcPr marL="91343" marR="91343" marT="45672" marB="45672"/>
                </a:tc>
                <a:tc>
                  <a:txBody>
                    <a:bodyPr/>
                    <a:lstStyle/>
                    <a:p>
                      <a:pPr algn="ctr"/>
                      <a:r>
                        <a:rPr lang="de-DE" sz="1000" dirty="0"/>
                        <a:t>CH_B</a:t>
                      </a:r>
                    </a:p>
                  </a:txBody>
                  <a:tcPr marL="91343" marR="91343" marT="45672" marB="45672"/>
                </a:tc>
                <a:tc>
                  <a:txBody>
                    <a:bodyPr/>
                    <a:lstStyle/>
                    <a:p>
                      <a:pPr algn="ctr"/>
                      <a:r>
                        <a:rPr lang="de-DE" sz="1000" dirty="0"/>
                        <a:t>0</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945379733"/>
                  </a:ext>
                </a:extLst>
              </a:tr>
              <a:tr h="243581">
                <a:tc>
                  <a:txBody>
                    <a:bodyPr/>
                    <a:lstStyle/>
                    <a:p>
                      <a:r>
                        <a:rPr lang="de-DE" sz="1000" dirty="0"/>
                        <a:t>Open Load / </a:t>
                      </a:r>
                      <a:r>
                        <a:rPr lang="de-DE" sz="1000" dirty="0" err="1"/>
                        <a:t>short</a:t>
                      </a:r>
                      <a:r>
                        <a:rPr lang="de-DE" sz="1000" dirty="0"/>
                        <a:t> </a:t>
                      </a:r>
                      <a:r>
                        <a:rPr lang="de-DE" sz="1000" dirty="0" err="1"/>
                        <a:t>circut</a:t>
                      </a:r>
                      <a:endParaRPr lang="de-DE" sz="1000" dirty="0"/>
                    </a:p>
                  </a:txBody>
                  <a:tcPr marL="91343" marR="91343" marT="45672" marB="45672"/>
                </a:tc>
                <a:tc>
                  <a:txBody>
                    <a:bodyPr/>
                    <a:lstStyle/>
                    <a:p>
                      <a:pPr algn="ctr"/>
                      <a:r>
                        <a:rPr lang="de-DE" sz="1000" dirty="0"/>
                        <a:t>OL/KZ </a:t>
                      </a:r>
                      <a:r>
                        <a:rPr lang="de-DE" sz="1000" dirty="0" err="1"/>
                        <a:t>Ven</a:t>
                      </a:r>
                      <a:endParaRPr lang="de-DE" sz="1000" dirty="0"/>
                    </a:p>
                  </a:txBody>
                  <a:tcPr marL="91343" marR="91343" marT="45672" marB="45672"/>
                </a:tc>
                <a:tc>
                  <a:txBody>
                    <a:bodyPr/>
                    <a:lstStyle/>
                    <a:p>
                      <a:pPr algn="ctr"/>
                      <a:r>
                        <a:rPr lang="de-DE" sz="1000" dirty="0"/>
                        <a:t>1</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1364203720"/>
                  </a:ext>
                </a:extLst>
              </a:tr>
              <a:tr h="243581">
                <a:tc>
                  <a:txBody>
                    <a:bodyPr/>
                    <a:lstStyle/>
                    <a:p>
                      <a:r>
                        <a:rPr lang="de-DE" sz="1000" kern="1200" dirty="0" err="1">
                          <a:solidFill>
                            <a:schemeClr val="tx1"/>
                          </a:solidFill>
                          <a:latin typeface="+mn-lt"/>
                          <a:ea typeface="+mn-ea"/>
                          <a:cs typeface="+mn-cs"/>
                        </a:rPr>
                        <a:t>Pressure</a:t>
                      </a:r>
                      <a:endParaRPr lang="de-DE" sz="1000" kern="1200" dirty="0">
                        <a:solidFill>
                          <a:schemeClr val="tx1"/>
                        </a:solidFill>
                        <a:latin typeface="+mn-lt"/>
                        <a:ea typeface="+mn-ea"/>
                        <a:cs typeface="+mn-cs"/>
                      </a:endParaRPr>
                    </a:p>
                  </a:txBody>
                  <a:tcPr marL="91343" marR="91343" marT="45672" marB="45672"/>
                </a:tc>
                <a:tc>
                  <a:txBody>
                    <a:bodyPr/>
                    <a:lstStyle/>
                    <a:p>
                      <a:pPr algn="ctr"/>
                      <a:r>
                        <a:rPr lang="de-DE" sz="1000" dirty="0"/>
                        <a:t>P</a:t>
                      </a:r>
                    </a:p>
                  </a:txBody>
                  <a:tcPr marL="91343" marR="91343" marT="45672" marB="45672"/>
                </a:tc>
                <a:tc>
                  <a:txBody>
                    <a:bodyPr/>
                    <a:lstStyle/>
                    <a:p>
                      <a:pPr algn="ctr"/>
                      <a:r>
                        <a:rPr lang="de-DE" sz="1000" dirty="0"/>
                        <a:t>0</a:t>
                      </a:r>
                    </a:p>
                  </a:txBody>
                  <a:tcPr marL="91343" marR="91343" marT="45672" marB="45672"/>
                </a:tc>
                <a:tc>
                  <a:txBody>
                    <a:bodyPr/>
                    <a:lstStyle/>
                    <a:p>
                      <a:pPr algn="ctr"/>
                      <a:r>
                        <a:rPr lang="de-DE" sz="1000" dirty="0"/>
                        <a:t>Byte</a:t>
                      </a:r>
                    </a:p>
                  </a:txBody>
                  <a:tcPr marL="91343" marR="91343" marT="45672" marB="45672"/>
                </a:tc>
                <a:extLst>
                  <a:ext uri="{0D108BD9-81ED-4DB2-BD59-A6C34878D82A}">
                    <a16:rowId xmlns:a16="http://schemas.microsoft.com/office/drawing/2014/main" val="4128721625"/>
                  </a:ext>
                </a:extLst>
              </a:tr>
              <a:tr h="243581">
                <a:tc>
                  <a:txBody>
                    <a:bodyPr/>
                    <a:lstStyle/>
                    <a:p>
                      <a:r>
                        <a:rPr lang="de-DE" sz="1000" dirty="0" err="1"/>
                        <a:t>Warning</a:t>
                      </a:r>
                      <a:r>
                        <a:rPr lang="de-DE" sz="1000" dirty="0"/>
                        <a:t> </a:t>
                      </a:r>
                      <a:r>
                        <a:rPr lang="de-DE" sz="1000" dirty="0" err="1"/>
                        <a:t>process</a:t>
                      </a:r>
                      <a:r>
                        <a:rPr lang="de-DE" sz="1000" dirty="0"/>
                        <a:t> </a:t>
                      </a:r>
                      <a:r>
                        <a:rPr lang="de-DE" sz="1000" dirty="0" err="1"/>
                        <a:t>quality</a:t>
                      </a:r>
                      <a:endParaRPr lang="de-DE" sz="1000" dirty="0"/>
                    </a:p>
                  </a:txBody>
                  <a:tcPr marL="91343" marR="91343" marT="45672" marB="45672"/>
                </a:tc>
                <a:tc>
                  <a:txBody>
                    <a:bodyPr/>
                    <a:lstStyle/>
                    <a:p>
                      <a:pPr algn="ctr"/>
                      <a:r>
                        <a:rPr lang="de-DE" sz="1000" dirty="0" err="1"/>
                        <a:t>Diag</a:t>
                      </a:r>
                      <a:r>
                        <a:rPr lang="de-DE" sz="1000" dirty="0"/>
                        <a:t> PG</a:t>
                      </a:r>
                    </a:p>
                  </a:txBody>
                  <a:tcPr marL="91343" marR="91343" marT="45672" marB="45672"/>
                </a:tc>
                <a:tc>
                  <a:txBody>
                    <a:bodyPr/>
                    <a:lstStyle/>
                    <a:p>
                      <a:pPr algn="ctr"/>
                      <a:r>
                        <a:rPr lang="de-DE" sz="1000" dirty="0"/>
                        <a:t>1</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3994277151"/>
                  </a:ext>
                </a:extLst>
              </a:tr>
              <a:tr h="243581">
                <a:tc>
                  <a:txBody>
                    <a:bodyPr/>
                    <a:lstStyle/>
                    <a:p>
                      <a:r>
                        <a:rPr lang="de-DE" sz="1000" dirty="0" err="1"/>
                        <a:t>Warning</a:t>
                      </a:r>
                      <a:r>
                        <a:rPr lang="de-DE" sz="1000" dirty="0"/>
                        <a:t> </a:t>
                      </a:r>
                      <a:r>
                        <a:rPr lang="de-DE" sz="1000" dirty="0" err="1"/>
                        <a:t>evacuation</a:t>
                      </a:r>
                      <a:r>
                        <a:rPr lang="de-DE" sz="1000" dirty="0"/>
                        <a:t> time</a:t>
                      </a:r>
                    </a:p>
                  </a:txBody>
                  <a:tcPr marL="91343" marR="91343" marT="45672" marB="45672"/>
                </a:tc>
                <a:tc>
                  <a:txBody>
                    <a:bodyPr/>
                    <a:lstStyle/>
                    <a:p>
                      <a:pPr algn="ctr"/>
                      <a:r>
                        <a:rPr lang="de-DE" sz="1000" dirty="0" err="1"/>
                        <a:t>Diag</a:t>
                      </a:r>
                      <a:r>
                        <a:rPr lang="de-DE" sz="1000" dirty="0"/>
                        <a:t> EVAK</a:t>
                      </a:r>
                    </a:p>
                  </a:txBody>
                  <a:tcPr marL="91343" marR="91343" marT="45672" marB="45672"/>
                </a:tc>
                <a:tc>
                  <a:txBody>
                    <a:bodyPr/>
                    <a:lstStyle/>
                    <a:p>
                      <a:pPr algn="ctr"/>
                      <a:r>
                        <a:rPr lang="de-DE" sz="1000" dirty="0"/>
                        <a:t>1</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2069580727"/>
                  </a:ext>
                </a:extLst>
              </a:tr>
              <a:tr h="243581">
                <a:tc>
                  <a:txBody>
                    <a:bodyPr/>
                    <a:lstStyle/>
                    <a:p>
                      <a:r>
                        <a:rPr lang="de-DE" sz="1000" dirty="0" err="1"/>
                        <a:t>Warning</a:t>
                      </a:r>
                      <a:r>
                        <a:rPr lang="de-DE" sz="1000" dirty="0"/>
                        <a:t> </a:t>
                      </a:r>
                      <a:r>
                        <a:rPr lang="de-DE" sz="1000" dirty="0" err="1"/>
                        <a:t>blow</a:t>
                      </a:r>
                      <a:r>
                        <a:rPr lang="de-DE" sz="1000" dirty="0"/>
                        <a:t> off time</a:t>
                      </a:r>
                    </a:p>
                  </a:txBody>
                  <a:tcPr marL="91343" marR="91343" marT="45672" marB="45672"/>
                </a:tc>
                <a:tc>
                  <a:txBody>
                    <a:bodyPr/>
                    <a:lstStyle/>
                    <a:p>
                      <a:pPr algn="ctr"/>
                      <a:r>
                        <a:rPr lang="de-DE" sz="1000" dirty="0" err="1"/>
                        <a:t>Diag</a:t>
                      </a:r>
                      <a:r>
                        <a:rPr lang="de-DE" sz="1000" dirty="0"/>
                        <a:t> Bel</a:t>
                      </a:r>
                    </a:p>
                  </a:txBody>
                  <a:tcPr marL="91343" marR="91343" marT="45672" marB="45672"/>
                </a:tc>
                <a:tc>
                  <a:txBody>
                    <a:bodyPr/>
                    <a:lstStyle/>
                    <a:p>
                      <a:pPr algn="ctr"/>
                      <a:r>
                        <a:rPr lang="de-DE" sz="1000" dirty="0"/>
                        <a:t>1</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1154578025"/>
                  </a:ext>
                </a:extLst>
              </a:tr>
              <a:tr h="243581">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de-DE" sz="1000" dirty="0" err="1"/>
                        <a:t>Warning</a:t>
                      </a:r>
                      <a:r>
                        <a:rPr lang="de-DE" sz="1000" dirty="0"/>
                        <a:t> 2x </a:t>
                      </a:r>
                      <a:r>
                        <a:rPr lang="de-DE" sz="1000" dirty="0" err="1"/>
                        <a:t>evacuation</a:t>
                      </a:r>
                      <a:r>
                        <a:rPr lang="de-DE" sz="1000" dirty="0"/>
                        <a:t> time</a:t>
                      </a:r>
                    </a:p>
                  </a:txBody>
                  <a:tcPr marL="91343" marR="91343" marT="45672" marB="45672"/>
                </a:tc>
                <a:tc>
                  <a:txBody>
                    <a:bodyPr/>
                    <a:lstStyle/>
                    <a:p>
                      <a:pPr algn="ctr"/>
                      <a:r>
                        <a:rPr lang="de-DE" sz="1000" dirty="0" err="1"/>
                        <a:t>Diag</a:t>
                      </a:r>
                      <a:r>
                        <a:rPr lang="de-DE" sz="1000" dirty="0"/>
                        <a:t> 2Eva</a:t>
                      </a:r>
                    </a:p>
                  </a:txBody>
                  <a:tcPr marL="91343" marR="91343" marT="45672" marB="45672"/>
                </a:tc>
                <a:tc>
                  <a:txBody>
                    <a:bodyPr/>
                    <a:lstStyle/>
                    <a:p>
                      <a:pPr algn="ctr"/>
                      <a:r>
                        <a:rPr lang="de-DE" sz="1000" dirty="0"/>
                        <a:t>1</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2085425617"/>
                  </a:ext>
                </a:extLst>
              </a:tr>
              <a:tr h="243581">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de-DE" sz="1000" dirty="0" err="1"/>
                        <a:t>Warning</a:t>
                      </a:r>
                      <a:r>
                        <a:rPr lang="de-DE" sz="1000" dirty="0"/>
                        <a:t> 2x </a:t>
                      </a:r>
                      <a:r>
                        <a:rPr lang="de-DE" sz="1000" dirty="0" err="1"/>
                        <a:t>blow</a:t>
                      </a:r>
                      <a:r>
                        <a:rPr lang="de-DE" sz="1000" dirty="0"/>
                        <a:t> off time</a:t>
                      </a:r>
                    </a:p>
                  </a:txBody>
                  <a:tcPr marL="91343" marR="91343" marT="45672" marB="45672"/>
                </a:tc>
                <a:tc>
                  <a:txBody>
                    <a:bodyPr/>
                    <a:lstStyle/>
                    <a:p>
                      <a:pPr algn="ctr"/>
                      <a:r>
                        <a:rPr lang="de-DE" sz="1000" dirty="0" err="1"/>
                        <a:t>Diag</a:t>
                      </a:r>
                      <a:r>
                        <a:rPr lang="de-DE" sz="1000" dirty="0"/>
                        <a:t> 2Bel</a:t>
                      </a:r>
                    </a:p>
                  </a:txBody>
                  <a:tcPr marL="91343" marR="91343" marT="45672" marB="45672"/>
                </a:tc>
                <a:tc>
                  <a:txBody>
                    <a:bodyPr/>
                    <a:lstStyle/>
                    <a:p>
                      <a:pPr algn="ctr"/>
                      <a:r>
                        <a:rPr lang="de-DE" sz="1000" dirty="0"/>
                        <a:t>1</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373377704"/>
                  </a:ext>
                </a:extLst>
              </a:tr>
              <a:tr h="243581">
                <a:tc>
                  <a:txBody>
                    <a:bodyPr/>
                    <a:lstStyle/>
                    <a:p>
                      <a:r>
                        <a:rPr lang="de-DE" sz="1000" dirty="0" err="1"/>
                        <a:t>Warning</a:t>
                      </a:r>
                      <a:r>
                        <a:rPr lang="de-DE" sz="1000" dirty="0"/>
                        <a:t> </a:t>
                      </a:r>
                      <a:r>
                        <a:rPr lang="de-DE" sz="1000" dirty="0" err="1"/>
                        <a:t>parameter</a:t>
                      </a:r>
                      <a:endParaRPr lang="de-DE" sz="1000" dirty="0"/>
                    </a:p>
                  </a:txBody>
                  <a:tcPr marL="91343" marR="91343" marT="45672" marB="45672"/>
                </a:tc>
                <a:tc>
                  <a:txBody>
                    <a:bodyPr/>
                    <a:lstStyle/>
                    <a:p>
                      <a:pPr algn="ctr"/>
                      <a:r>
                        <a:rPr lang="de-DE" sz="1000" dirty="0" err="1"/>
                        <a:t>Diag</a:t>
                      </a:r>
                      <a:r>
                        <a:rPr lang="de-DE" sz="1000" dirty="0"/>
                        <a:t> Para</a:t>
                      </a:r>
                    </a:p>
                  </a:txBody>
                  <a:tcPr marL="91343" marR="91343" marT="45672" marB="45672"/>
                </a:tc>
                <a:tc>
                  <a:txBody>
                    <a:bodyPr/>
                    <a:lstStyle/>
                    <a:p>
                      <a:pPr algn="ctr"/>
                      <a:r>
                        <a:rPr lang="de-DE" sz="1000" dirty="0"/>
                        <a:t>1</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862389929"/>
                  </a:ext>
                </a:extLst>
              </a:tr>
              <a:tr h="243581">
                <a:tc>
                  <a:txBody>
                    <a:bodyPr/>
                    <a:lstStyle/>
                    <a:p>
                      <a:r>
                        <a:rPr lang="de-DE" sz="1000" dirty="0" err="1"/>
                        <a:t>Warning</a:t>
                      </a:r>
                      <a:r>
                        <a:rPr lang="de-DE" sz="1000" dirty="0"/>
                        <a:t> </a:t>
                      </a:r>
                      <a:r>
                        <a:rPr lang="de-DE" sz="1000" dirty="0" err="1"/>
                        <a:t>control</a:t>
                      </a:r>
                      <a:r>
                        <a:rPr lang="de-DE" sz="1000" dirty="0"/>
                        <a:t> </a:t>
                      </a:r>
                      <a:r>
                        <a:rPr lang="de-DE" sz="1000" dirty="0" err="1"/>
                        <a:t>parameter</a:t>
                      </a:r>
                      <a:endParaRPr lang="de-DE" sz="1000" dirty="0"/>
                    </a:p>
                  </a:txBody>
                  <a:tcPr marL="91343" marR="91343" marT="45672" marB="45672"/>
                </a:tc>
                <a:tc>
                  <a:txBody>
                    <a:bodyPr/>
                    <a:lstStyle/>
                    <a:p>
                      <a:pPr algn="ctr"/>
                      <a:r>
                        <a:rPr lang="de-DE" sz="1000" dirty="0" err="1"/>
                        <a:t>Diag</a:t>
                      </a:r>
                      <a:r>
                        <a:rPr lang="de-DE" sz="1000" dirty="0"/>
                        <a:t> </a:t>
                      </a:r>
                      <a:r>
                        <a:rPr lang="de-DE" sz="1000" dirty="0" err="1"/>
                        <a:t>Regl</a:t>
                      </a:r>
                      <a:endParaRPr lang="de-DE" sz="1000" dirty="0"/>
                    </a:p>
                  </a:txBody>
                  <a:tcPr marL="91343" marR="91343" marT="45672" marB="45672"/>
                </a:tc>
                <a:tc>
                  <a:txBody>
                    <a:bodyPr/>
                    <a:lstStyle/>
                    <a:p>
                      <a:pPr algn="ctr"/>
                      <a:r>
                        <a:rPr lang="de-DE" sz="1000" dirty="0"/>
                        <a:t>1</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3076828130"/>
                  </a:ext>
                </a:extLst>
              </a:tr>
              <a:tr h="243581">
                <a:tc>
                  <a:txBody>
                    <a:bodyPr/>
                    <a:lstStyle/>
                    <a:p>
                      <a:r>
                        <a:rPr lang="de-DE" sz="1000" dirty="0" err="1"/>
                        <a:t>Warning</a:t>
                      </a:r>
                      <a:r>
                        <a:rPr lang="de-DE" sz="1000" dirty="0"/>
                        <a:t> </a:t>
                      </a:r>
                      <a:r>
                        <a:rPr lang="de-DE" sz="1000" dirty="0" err="1"/>
                        <a:t>Diag</a:t>
                      </a:r>
                      <a:r>
                        <a:rPr lang="de-DE" sz="1000" dirty="0"/>
                        <a:t> A1</a:t>
                      </a:r>
                    </a:p>
                  </a:txBody>
                  <a:tcPr marL="91343" marR="91343" marT="45672" marB="45672"/>
                </a:tc>
                <a:tc>
                  <a:txBody>
                    <a:bodyPr/>
                    <a:lstStyle/>
                    <a:p>
                      <a:pPr algn="ctr"/>
                      <a:r>
                        <a:rPr lang="de-DE" sz="1000" dirty="0" err="1"/>
                        <a:t>Diag</a:t>
                      </a:r>
                      <a:r>
                        <a:rPr lang="de-DE" sz="1000" dirty="0"/>
                        <a:t> A1</a:t>
                      </a:r>
                    </a:p>
                  </a:txBody>
                  <a:tcPr marL="91343" marR="91343" marT="45672" marB="45672"/>
                </a:tc>
                <a:tc>
                  <a:txBody>
                    <a:bodyPr/>
                    <a:lstStyle/>
                    <a:p>
                      <a:pPr algn="ctr"/>
                      <a:r>
                        <a:rPr lang="de-DE" sz="1000" dirty="0"/>
                        <a:t>1</a:t>
                      </a:r>
                    </a:p>
                  </a:txBody>
                  <a:tcPr marL="91343" marR="91343" marT="45672" marB="45672"/>
                </a:tc>
                <a:tc>
                  <a:txBody>
                    <a:bodyPr/>
                    <a:lstStyle/>
                    <a:p>
                      <a:pPr algn="ctr"/>
                      <a:r>
                        <a:rPr lang="de-DE" sz="1000" dirty="0"/>
                        <a:t>Bit</a:t>
                      </a:r>
                    </a:p>
                  </a:txBody>
                  <a:tcPr marL="91343" marR="91343" marT="45672" marB="45672"/>
                </a:tc>
                <a:extLst>
                  <a:ext uri="{0D108BD9-81ED-4DB2-BD59-A6C34878D82A}">
                    <a16:rowId xmlns:a16="http://schemas.microsoft.com/office/drawing/2014/main" val="1309415397"/>
                  </a:ext>
                </a:extLst>
              </a:tr>
              <a:tr h="243581">
                <a:tc>
                  <a:txBody>
                    <a:bodyPr/>
                    <a:lstStyle/>
                    <a:p>
                      <a:r>
                        <a:rPr lang="de-DE" sz="1000" dirty="0"/>
                        <a:t>Error </a:t>
                      </a:r>
                      <a:r>
                        <a:rPr lang="de-DE" sz="1000" dirty="0" err="1"/>
                        <a:t>number</a:t>
                      </a:r>
                      <a:endParaRPr lang="de-DE" sz="1000" dirty="0"/>
                    </a:p>
                  </a:txBody>
                  <a:tcPr marL="91343" marR="91343" marT="45672" marB="45672"/>
                </a:tc>
                <a:tc>
                  <a:txBody>
                    <a:bodyPr/>
                    <a:lstStyle/>
                    <a:p>
                      <a:pPr algn="ctr"/>
                      <a:r>
                        <a:rPr lang="de-DE" sz="1000" dirty="0"/>
                        <a:t>Fehlernummer</a:t>
                      </a:r>
                    </a:p>
                  </a:txBody>
                  <a:tcPr marL="91343" marR="91343" marT="45672" marB="45672"/>
                </a:tc>
                <a:tc>
                  <a:txBody>
                    <a:bodyPr/>
                    <a:lstStyle/>
                    <a:p>
                      <a:pPr algn="ctr"/>
                      <a:r>
                        <a:rPr lang="de-DE" sz="1000" dirty="0"/>
                        <a:t>0</a:t>
                      </a:r>
                    </a:p>
                  </a:txBody>
                  <a:tcPr marL="91343" marR="91343" marT="45672" marB="45672"/>
                </a:tc>
                <a:tc>
                  <a:txBody>
                    <a:bodyPr/>
                    <a:lstStyle/>
                    <a:p>
                      <a:pPr algn="ctr"/>
                      <a:r>
                        <a:rPr lang="de-DE" sz="1000" dirty="0"/>
                        <a:t>Byte</a:t>
                      </a:r>
                    </a:p>
                  </a:txBody>
                  <a:tcPr marL="91343" marR="91343" marT="45672" marB="45672"/>
                </a:tc>
                <a:extLst>
                  <a:ext uri="{0D108BD9-81ED-4DB2-BD59-A6C34878D82A}">
                    <a16:rowId xmlns:a16="http://schemas.microsoft.com/office/drawing/2014/main" val="3277503352"/>
                  </a:ext>
                </a:extLst>
              </a:tr>
              <a:tr h="243581">
                <a:tc>
                  <a:txBody>
                    <a:bodyPr/>
                    <a:lstStyle/>
                    <a:p>
                      <a:r>
                        <a:rPr lang="de-DE" sz="1000" dirty="0" err="1"/>
                        <a:t>process</a:t>
                      </a:r>
                      <a:r>
                        <a:rPr lang="de-DE" sz="1000" dirty="0"/>
                        <a:t> </a:t>
                      </a:r>
                      <a:r>
                        <a:rPr lang="de-DE" sz="1000" dirty="0" err="1"/>
                        <a:t>quality</a:t>
                      </a:r>
                      <a:endParaRPr lang="de-DE" sz="1000" dirty="0"/>
                    </a:p>
                  </a:txBody>
                  <a:tcPr marL="91343" marR="91343" marT="45672" marB="45672"/>
                </a:tc>
                <a:tc>
                  <a:txBody>
                    <a:bodyPr/>
                    <a:lstStyle/>
                    <a:p>
                      <a:pPr algn="ctr"/>
                      <a:r>
                        <a:rPr lang="de-DE" sz="1000" dirty="0" err="1"/>
                        <a:t>Prozessguete</a:t>
                      </a:r>
                      <a:endParaRPr lang="de-DE" sz="1000" dirty="0"/>
                    </a:p>
                  </a:txBody>
                  <a:tcPr marL="91343" marR="91343" marT="45672" marB="45672"/>
                </a:tc>
                <a:tc>
                  <a:txBody>
                    <a:bodyPr/>
                    <a:lstStyle/>
                    <a:p>
                      <a:pPr algn="ctr"/>
                      <a:r>
                        <a:rPr lang="de-DE" sz="1000" dirty="0"/>
                        <a:t>0</a:t>
                      </a:r>
                    </a:p>
                  </a:txBody>
                  <a:tcPr marL="91343" marR="91343" marT="45672" marB="45672"/>
                </a:tc>
                <a:tc>
                  <a:txBody>
                    <a:bodyPr/>
                    <a:lstStyle/>
                    <a:p>
                      <a:pPr algn="ctr"/>
                      <a:r>
                        <a:rPr lang="de-DE" sz="1000" dirty="0"/>
                        <a:t>Byte</a:t>
                      </a:r>
                    </a:p>
                  </a:txBody>
                  <a:tcPr marL="91343" marR="91343" marT="45672" marB="45672"/>
                </a:tc>
                <a:extLst>
                  <a:ext uri="{0D108BD9-81ED-4DB2-BD59-A6C34878D82A}">
                    <a16:rowId xmlns:a16="http://schemas.microsoft.com/office/drawing/2014/main" val="3851856446"/>
                  </a:ext>
                </a:extLst>
              </a:tr>
            </a:tbl>
          </a:graphicData>
        </a:graphic>
      </p:graphicFrame>
    </p:spTree>
    <p:extLst>
      <p:ext uri="{BB962C8B-B14F-4D97-AF65-F5344CB8AC3E}">
        <p14:creationId xmlns:p14="http://schemas.microsoft.com/office/powerpoint/2010/main" val="414625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4E4E769-411D-46B9-BA36-DFEA786AE5E6}"/>
              </a:ext>
            </a:extLst>
          </p:cNvPr>
          <p:cNvGraphicFramePr>
            <a:graphicFrameLocks noChangeAspect="1"/>
          </p:cNvGraphicFramePr>
          <p:nvPr>
            <p:custDataLst>
              <p:tags r:id="rId2"/>
            </p:custDataLst>
          </p:nvPr>
        </p:nvGraphicFramePr>
        <p:xfrm>
          <a:off x="1556" y="5128"/>
          <a:ext cx="1557" cy="1557"/>
        </p:xfrm>
        <a:graphic>
          <a:graphicData uri="http://schemas.openxmlformats.org/presentationml/2006/ole">
            <mc:AlternateContent xmlns:mc="http://schemas.openxmlformats.org/markup-compatibility/2006">
              <mc:Choice xmlns:v="urn:schemas-microsoft-com:vml" Requires="v">
                <p:oleObj spid="_x0000_s9218" name="think-cell Folie" r:id="rId6" imgW="395" imgH="394" progId="TCLayout.ActiveDocument.1">
                  <p:embed/>
                </p:oleObj>
              </mc:Choice>
              <mc:Fallback>
                <p:oleObj name="think-cell Folie" r:id="rId6" imgW="395" imgH="394" progId="TCLayout.ActiveDocument.1">
                  <p:embed/>
                  <p:pic>
                    <p:nvPicPr>
                      <p:cNvPr id="7" name="Objekt 6" hidden="1">
                        <a:extLst>
                          <a:ext uri="{FF2B5EF4-FFF2-40B4-BE49-F238E27FC236}">
                            <a16:creationId xmlns:a16="http://schemas.microsoft.com/office/drawing/2014/main" id="{B4E4E769-411D-46B9-BA36-DFEA786AE5E6}"/>
                          </a:ext>
                        </a:extLst>
                      </p:cNvPr>
                      <p:cNvPicPr/>
                      <p:nvPr/>
                    </p:nvPicPr>
                    <p:blipFill>
                      <a:blip r:embed="rId7"/>
                      <a:stretch>
                        <a:fillRect/>
                      </a:stretch>
                    </p:blipFill>
                    <p:spPr>
                      <a:xfrm>
                        <a:off x="1556" y="5128"/>
                        <a:ext cx="1557" cy="1557"/>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1A9CB2E1-D85B-4B50-8623-F8CC3F27ACAE}"/>
              </a:ext>
            </a:extLst>
          </p:cNvPr>
          <p:cNvSpPr/>
          <p:nvPr>
            <p:custDataLst>
              <p:tags r:id="rId3"/>
            </p:custDataLst>
          </p:nvPr>
        </p:nvSpPr>
        <p:spPr>
          <a:xfrm>
            <a:off x="0" y="3572"/>
            <a:ext cx="155608" cy="1556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58" b="1" dirty="0">
              <a:latin typeface="MetaPlusLF" panose="02000503060000020004" pitchFamily="2" charset="0"/>
              <a:ea typeface="+mj-ea"/>
              <a:cs typeface="+mj-cs"/>
              <a:sym typeface="MetaPlusLF" panose="02000503060000020004" pitchFamily="2" charset="0"/>
            </a:endParaRPr>
          </a:p>
        </p:txBody>
      </p:sp>
      <p:sp>
        <p:nvSpPr>
          <p:cNvPr id="5" name="Titel 4">
            <a:extLst>
              <a:ext uri="{FF2B5EF4-FFF2-40B4-BE49-F238E27FC236}">
                <a16:creationId xmlns:a16="http://schemas.microsoft.com/office/drawing/2014/main" id="{E782FBA7-74DF-4A8B-823F-B0DD51D91D24}"/>
              </a:ext>
            </a:extLst>
          </p:cNvPr>
          <p:cNvSpPr>
            <a:spLocks noGrp="1"/>
          </p:cNvSpPr>
          <p:nvPr>
            <p:ph type="title"/>
          </p:nvPr>
        </p:nvSpPr>
        <p:spPr>
          <a:xfrm>
            <a:off x="236007" y="1422575"/>
            <a:ext cx="11435848" cy="503465"/>
          </a:xfrm>
        </p:spPr>
        <p:txBody>
          <a:bodyPr/>
          <a:lstStyle/>
          <a:p>
            <a:r>
              <a:rPr lang="en-US" sz="2058" dirty="0"/>
              <a:t>CPX/VTSA-F-CB  –  Brief description</a:t>
            </a:r>
          </a:p>
        </p:txBody>
      </p:sp>
      <p:sp>
        <p:nvSpPr>
          <p:cNvPr id="4" name="Foliennummernplatzhalter 3">
            <a:extLst>
              <a:ext uri="{FF2B5EF4-FFF2-40B4-BE49-F238E27FC236}">
                <a16:creationId xmlns:a16="http://schemas.microsoft.com/office/drawing/2014/main" id="{A19905CC-E81E-469F-8D29-A203B2188CCB}"/>
              </a:ext>
            </a:extLst>
          </p:cNvPr>
          <p:cNvSpPr>
            <a:spLocks noGrp="1"/>
          </p:cNvSpPr>
          <p:nvPr>
            <p:ph type="sldNum" sz="quarter" idx="4294967295"/>
          </p:nvPr>
        </p:nvSpPr>
        <p:spPr/>
        <p:txBody>
          <a:bodyPr/>
          <a:lstStyle/>
          <a:p>
            <a:pPr defTabSz="912409" fontAlgn="base">
              <a:spcBef>
                <a:spcPct val="0"/>
              </a:spcBef>
              <a:spcAft>
                <a:spcPct val="0"/>
              </a:spcAft>
            </a:pPr>
            <a:r>
              <a:rPr lang="en-US" sz="2351">
                <a:solidFill>
                  <a:srgbClr val="000000"/>
                </a:solidFill>
                <a:latin typeface="MetaPlusLF"/>
              </a:rPr>
              <a:t> </a:t>
            </a:r>
            <a:endParaRPr lang="en-US" sz="2351" dirty="0">
              <a:solidFill>
                <a:srgbClr val="000000"/>
              </a:solidFill>
              <a:latin typeface="MetaPlusLF"/>
            </a:endParaRPr>
          </a:p>
        </p:txBody>
      </p:sp>
      <p:sp>
        <p:nvSpPr>
          <p:cNvPr id="8" name="object 162">
            <a:extLst>
              <a:ext uri="{FF2B5EF4-FFF2-40B4-BE49-F238E27FC236}">
                <a16:creationId xmlns:a16="http://schemas.microsoft.com/office/drawing/2014/main" id="{7CC1A311-C7D9-43A0-9F17-70D7F283CD4B}"/>
              </a:ext>
            </a:extLst>
          </p:cNvPr>
          <p:cNvSpPr/>
          <p:nvPr/>
        </p:nvSpPr>
        <p:spPr>
          <a:xfrm>
            <a:off x="6577326" y="3896796"/>
            <a:ext cx="2692282" cy="2560967"/>
          </a:xfrm>
          <a:prstGeom prst="rect">
            <a:avLst/>
          </a:prstGeom>
          <a:blipFill>
            <a:blip r:embed="rId8" cstate="print"/>
            <a:stretch>
              <a:fillRect/>
            </a:stretch>
          </a:blipFill>
        </p:spPr>
        <p:txBody>
          <a:bodyPr wrap="square" lIns="0" tIns="0" rIns="0" bIns="0" rtlCol="0"/>
          <a:lstStyle/>
          <a:p>
            <a:pPr defTabSz="1194198"/>
            <a:endParaRPr lang="en-US" sz="2351" dirty="0">
              <a:solidFill>
                <a:srgbClr val="000000"/>
              </a:solidFill>
              <a:latin typeface="MetaPlusLF"/>
            </a:endParaRPr>
          </a:p>
        </p:txBody>
      </p:sp>
      <p:sp>
        <p:nvSpPr>
          <p:cNvPr id="9" name="object 163">
            <a:extLst>
              <a:ext uri="{FF2B5EF4-FFF2-40B4-BE49-F238E27FC236}">
                <a16:creationId xmlns:a16="http://schemas.microsoft.com/office/drawing/2014/main" id="{E707442A-D115-4A10-85EA-78A8695B1C02}"/>
              </a:ext>
            </a:extLst>
          </p:cNvPr>
          <p:cNvSpPr/>
          <p:nvPr/>
        </p:nvSpPr>
        <p:spPr>
          <a:xfrm>
            <a:off x="2452317" y="3851405"/>
            <a:ext cx="4125007" cy="2594000"/>
          </a:xfrm>
          <a:prstGeom prst="rect">
            <a:avLst/>
          </a:prstGeom>
          <a:blipFill>
            <a:blip r:embed="rId9" cstate="print"/>
            <a:stretch>
              <a:fillRect/>
            </a:stretch>
          </a:blipFill>
        </p:spPr>
        <p:txBody>
          <a:bodyPr wrap="square" lIns="0" tIns="0" rIns="0" bIns="0" rtlCol="0"/>
          <a:lstStyle/>
          <a:p>
            <a:pPr defTabSz="1194198"/>
            <a:endParaRPr lang="en-US" sz="2351" dirty="0">
              <a:solidFill>
                <a:srgbClr val="000000"/>
              </a:solidFill>
              <a:latin typeface="MetaPlusLF"/>
            </a:endParaRPr>
          </a:p>
        </p:txBody>
      </p:sp>
      <p:grpSp>
        <p:nvGrpSpPr>
          <p:cNvPr id="34" name="Gruppieren 33">
            <a:extLst>
              <a:ext uri="{FF2B5EF4-FFF2-40B4-BE49-F238E27FC236}">
                <a16:creationId xmlns:a16="http://schemas.microsoft.com/office/drawing/2014/main" id="{6C0C62AC-C82C-4282-A91A-661A6724F74B}"/>
              </a:ext>
            </a:extLst>
          </p:cNvPr>
          <p:cNvGrpSpPr/>
          <p:nvPr/>
        </p:nvGrpSpPr>
        <p:grpSpPr>
          <a:xfrm>
            <a:off x="4435257" y="5050554"/>
            <a:ext cx="2126880" cy="215770"/>
            <a:chOff x="5043954" y="4621859"/>
            <a:chExt cx="1852295" cy="216000"/>
          </a:xfrm>
        </p:grpSpPr>
        <p:sp>
          <p:nvSpPr>
            <p:cNvPr id="16" name="object 175">
              <a:extLst>
                <a:ext uri="{FF2B5EF4-FFF2-40B4-BE49-F238E27FC236}">
                  <a16:creationId xmlns:a16="http://schemas.microsoft.com/office/drawing/2014/main" id="{F2D82E4A-A28D-4045-9CBB-E659B1F5A68E}"/>
                </a:ext>
              </a:extLst>
            </p:cNvPr>
            <p:cNvSpPr/>
            <p:nvPr/>
          </p:nvSpPr>
          <p:spPr>
            <a:xfrm>
              <a:off x="5494667" y="4706364"/>
              <a:ext cx="46990" cy="46990"/>
            </a:xfrm>
            <a:custGeom>
              <a:avLst/>
              <a:gdLst/>
              <a:ahLst/>
              <a:cxnLst/>
              <a:rect l="l" t="t" r="r" b="b"/>
              <a:pathLst>
                <a:path w="46990" h="46989">
                  <a:moveTo>
                    <a:pt x="0" y="46799"/>
                  </a:moveTo>
                  <a:lnTo>
                    <a:pt x="46799" y="46799"/>
                  </a:lnTo>
                  <a:lnTo>
                    <a:pt x="46799" y="0"/>
                  </a:lnTo>
                  <a:lnTo>
                    <a:pt x="0" y="0"/>
                  </a:lnTo>
                  <a:lnTo>
                    <a:pt x="0" y="46799"/>
                  </a:lnTo>
                  <a:close/>
                </a:path>
              </a:pathLst>
            </a:custGeom>
            <a:solidFill>
              <a:srgbClr val="00A1E4"/>
            </a:solidFill>
          </p:spPr>
          <p:txBody>
            <a:bodyPr wrap="square" lIns="0" tIns="0" rIns="0" bIns="0" rtlCol="0"/>
            <a:lstStyle/>
            <a:p>
              <a:pPr defTabSz="1194198"/>
              <a:endParaRPr lang="en-US" sz="2351" dirty="0">
                <a:solidFill>
                  <a:srgbClr val="000000"/>
                </a:solidFill>
                <a:latin typeface="MetaPlusLF"/>
              </a:endParaRPr>
            </a:p>
          </p:txBody>
        </p:sp>
        <p:sp>
          <p:nvSpPr>
            <p:cNvPr id="23" name="object 187">
              <a:extLst>
                <a:ext uri="{FF2B5EF4-FFF2-40B4-BE49-F238E27FC236}">
                  <a16:creationId xmlns:a16="http://schemas.microsoft.com/office/drawing/2014/main" id="{4622E7DD-83E0-46D8-9E53-BAFBEFA93932}"/>
                </a:ext>
              </a:extLst>
            </p:cNvPr>
            <p:cNvSpPr/>
            <p:nvPr/>
          </p:nvSpPr>
          <p:spPr>
            <a:xfrm>
              <a:off x="5043954" y="4621859"/>
              <a:ext cx="1852295" cy="216000"/>
            </a:xfrm>
            <a:custGeom>
              <a:avLst/>
              <a:gdLst/>
              <a:ahLst/>
              <a:cxnLst/>
              <a:rect l="l" t="t" r="r" b="b"/>
              <a:pathLst>
                <a:path w="1852295" h="102235">
                  <a:moveTo>
                    <a:pt x="1793684" y="0"/>
                  </a:moveTo>
                  <a:lnTo>
                    <a:pt x="0" y="0"/>
                  </a:lnTo>
                  <a:lnTo>
                    <a:pt x="0" y="102158"/>
                  </a:lnTo>
                  <a:lnTo>
                    <a:pt x="1793684" y="102158"/>
                  </a:lnTo>
                  <a:lnTo>
                    <a:pt x="1851825" y="51079"/>
                  </a:lnTo>
                  <a:lnTo>
                    <a:pt x="1793684" y="0"/>
                  </a:lnTo>
                  <a:close/>
                </a:path>
              </a:pathLst>
            </a:custGeom>
            <a:solidFill>
              <a:srgbClr val="FFF200"/>
            </a:solidFill>
          </p:spPr>
          <p:txBody>
            <a:bodyPr wrap="square" lIns="0" tIns="0" rIns="0" bIns="0" rtlCol="0"/>
            <a:lstStyle/>
            <a:p>
              <a:pPr defTabSz="1194198"/>
              <a:endParaRPr lang="en-US" sz="2398" dirty="0">
                <a:solidFill>
                  <a:srgbClr val="000000"/>
                </a:solidFill>
                <a:latin typeface="MetaPlusLF"/>
              </a:endParaRPr>
            </a:p>
          </p:txBody>
        </p:sp>
        <p:sp>
          <p:nvSpPr>
            <p:cNvPr id="24" name="object 188">
              <a:extLst>
                <a:ext uri="{FF2B5EF4-FFF2-40B4-BE49-F238E27FC236}">
                  <a16:creationId xmlns:a16="http://schemas.microsoft.com/office/drawing/2014/main" id="{40E7E9E9-9637-499D-AF6C-5365CC691FAA}"/>
                </a:ext>
              </a:extLst>
            </p:cNvPr>
            <p:cNvSpPr txBox="1"/>
            <p:nvPr/>
          </p:nvSpPr>
          <p:spPr>
            <a:xfrm>
              <a:off x="5158327" y="4631114"/>
              <a:ext cx="1624248" cy="201017"/>
            </a:xfrm>
            <a:prstGeom prst="rect">
              <a:avLst/>
            </a:prstGeom>
          </p:spPr>
          <p:txBody>
            <a:bodyPr vert="horz" wrap="square" lIns="0" tIns="12687" rIns="0" bIns="0" rtlCol="0">
              <a:spAutoFit/>
            </a:bodyPr>
            <a:lstStyle/>
            <a:p>
              <a:pPr marL="12687" defTabSz="1194198">
                <a:spcBef>
                  <a:spcPts val="100"/>
                </a:spcBef>
              </a:pPr>
              <a:r>
                <a:rPr lang="en-US" sz="1199" b="1" spc="-5">
                  <a:solidFill>
                    <a:srgbClr val="231F20"/>
                  </a:solidFill>
                  <a:latin typeface="MetaPlusLF"/>
                  <a:cs typeface="MetaPlusLF"/>
                </a:rPr>
                <a:t>Safe electric zone</a:t>
              </a:r>
              <a:endParaRPr lang="en-US" sz="1199" dirty="0">
                <a:solidFill>
                  <a:srgbClr val="000000"/>
                </a:solidFill>
                <a:latin typeface="MetaPlusLF"/>
                <a:cs typeface="MetaPlusLF"/>
              </a:endParaRPr>
            </a:p>
          </p:txBody>
        </p:sp>
      </p:grpSp>
      <p:grpSp>
        <p:nvGrpSpPr>
          <p:cNvPr id="3" name="Gruppieren 2">
            <a:extLst>
              <a:ext uri="{FF2B5EF4-FFF2-40B4-BE49-F238E27FC236}">
                <a16:creationId xmlns:a16="http://schemas.microsoft.com/office/drawing/2014/main" id="{9DF4BAD3-45DF-457E-AC13-64E09C9F76B4}"/>
              </a:ext>
            </a:extLst>
          </p:cNvPr>
          <p:cNvGrpSpPr/>
          <p:nvPr/>
        </p:nvGrpSpPr>
        <p:grpSpPr>
          <a:xfrm>
            <a:off x="5304087" y="4378661"/>
            <a:ext cx="2661172" cy="232189"/>
            <a:chOff x="5697802" y="3570960"/>
            <a:chExt cx="2664000" cy="232436"/>
          </a:xfrm>
        </p:grpSpPr>
        <p:sp>
          <p:nvSpPr>
            <p:cNvPr id="25" name="object 189">
              <a:extLst>
                <a:ext uri="{FF2B5EF4-FFF2-40B4-BE49-F238E27FC236}">
                  <a16:creationId xmlns:a16="http://schemas.microsoft.com/office/drawing/2014/main" id="{2D915F37-82B5-45AD-B535-DCF2446EAADD}"/>
                </a:ext>
              </a:extLst>
            </p:cNvPr>
            <p:cNvSpPr/>
            <p:nvPr/>
          </p:nvSpPr>
          <p:spPr>
            <a:xfrm>
              <a:off x="5697802" y="3577094"/>
              <a:ext cx="2664000" cy="216000"/>
            </a:xfrm>
            <a:custGeom>
              <a:avLst/>
              <a:gdLst/>
              <a:ahLst/>
              <a:cxnLst/>
              <a:rect l="l" t="t" r="r" b="b"/>
              <a:pathLst>
                <a:path w="2668904" h="102235">
                  <a:moveTo>
                    <a:pt x="2610358" y="0"/>
                  </a:moveTo>
                  <a:lnTo>
                    <a:pt x="0" y="0"/>
                  </a:lnTo>
                  <a:lnTo>
                    <a:pt x="0" y="102158"/>
                  </a:lnTo>
                  <a:lnTo>
                    <a:pt x="2610358" y="102158"/>
                  </a:lnTo>
                  <a:lnTo>
                    <a:pt x="2668498" y="51079"/>
                  </a:lnTo>
                  <a:lnTo>
                    <a:pt x="2610358" y="0"/>
                  </a:lnTo>
                  <a:close/>
                </a:path>
              </a:pathLst>
            </a:custGeom>
            <a:solidFill>
              <a:srgbClr val="B9E0F7"/>
            </a:solidFill>
          </p:spPr>
          <p:txBody>
            <a:bodyPr wrap="square" lIns="0" tIns="0" rIns="0" bIns="0" rtlCol="0"/>
            <a:lstStyle/>
            <a:p>
              <a:pPr defTabSz="1194198"/>
              <a:endParaRPr lang="en-US" sz="2351" dirty="0">
                <a:solidFill>
                  <a:srgbClr val="000000"/>
                </a:solidFill>
                <a:latin typeface="MetaPlusLF"/>
              </a:endParaRPr>
            </a:p>
          </p:txBody>
        </p:sp>
        <p:sp>
          <p:nvSpPr>
            <p:cNvPr id="26" name="object 190">
              <a:extLst>
                <a:ext uri="{FF2B5EF4-FFF2-40B4-BE49-F238E27FC236}">
                  <a16:creationId xmlns:a16="http://schemas.microsoft.com/office/drawing/2014/main" id="{DE904CA6-C423-4684-BB73-8E6AF82B2EFD}"/>
                </a:ext>
              </a:extLst>
            </p:cNvPr>
            <p:cNvSpPr txBox="1"/>
            <p:nvPr/>
          </p:nvSpPr>
          <p:spPr>
            <a:xfrm>
              <a:off x="6011354" y="3570960"/>
              <a:ext cx="1852294" cy="232436"/>
            </a:xfrm>
            <a:prstGeom prst="rect">
              <a:avLst/>
            </a:prstGeom>
          </p:spPr>
          <p:txBody>
            <a:bodyPr vert="horz" wrap="square" lIns="0" tIns="12687" rIns="0" bIns="0" rtlCol="0">
              <a:spAutoFit/>
            </a:bodyPr>
            <a:lstStyle/>
            <a:p>
              <a:pPr marL="12687" algn="ctr" defTabSz="1194198">
                <a:spcBef>
                  <a:spcPts val="100"/>
                </a:spcBef>
              </a:pPr>
              <a:r>
                <a:rPr lang="en-US" sz="1399" b="1" spc="-5" dirty="0">
                  <a:solidFill>
                    <a:srgbClr val="231F20"/>
                  </a:solidFill>
                  <a:latin typeface="MetaPlusLF"/>
                  <a:cs typeface="MetaPlusLF"/>
                </a:rPr>
                <a:t>Safe pilot air</a:t>
              </a:r>
              <a:endParaRPr lang="en-US" sz="1399" dirty="0">
                <a:solidFill>
                  <a:srgbClr val="000000"/>
                </a:solidFill>
                <a:latin typeface="MetaPlusLF"/>
                <a:cs typeface="MetaPlusLF"/>
              </a:endParaRPr>
            </a:p>
          </p:txBody>
        </p:sp>
      </p:grpSp>
      <p:grpSp>
        <p:nvGrpSpPr>
          <p:cNvPr id="32" name="Gruppieren 31">
            <a:extLst>
              <a:ext uri="{FF2B5EF4-FFF2-40B4-BE49-F238E27FC236}">
                <a16:creationId xmlns:a16="http://schemas.microsoft.com/office/drawing/2014/main" id="{63395129-466E-482D-BA4B-7E41FCC79313}"/>
              </a:ext>
            </a:extLst>
          </p:cNvPr>
          <p:cNvGrpSpPr/>
          <p:nvPr/>
        </p:nvGrpSpPr>
        <p:grpSpPr>
          <a:xfrm>
            <a:off x="6981382" y="5050554"/>
            <a:ext cx="1041574" cy="215770"/>
            <a:chOff x="7315939" y="4621859"/>
            <a:chExt cx="1042681" cy="216000"/>
          </a:xfrm>
        </p:grpSpPr>
        <p:sp>
          <p:nvSpPr>
            <p:cNvPr id="17" name="object 176">
              <a:extLst>
                <a:ext uri="{FF2B5EF4-FFF2-40B4-BE49-F238E27FC236}">
                  <a16:creationId xmlns:a16="http://schemas.microsoft.com/office/drawing/2014/main" id="{BB7E19BB-31BA-4CA8-80BF-73BC48A8AE73}"/>
                </a:ext>
              </a:extLst>
            </p:cNvPr>
            <p:cNvSpPr/>
            <p:nvPr/>
          </p:nvSpPr>
          <p:spPr>
            <a:xfrm>
              <a:off x="7930057" y="4706364"/>
              <a:ext cx="46990" cy="46990"/>
            </a:xfrm>
            <a:custGeom>
              <a:avLst/>
              <a:gdLst/>
              <a:ahLst/>
              <a:cxnLst/>
              <a:rect l="l" t="t" r="r" b="b"/>
              <a:pathLst>
                <a:path w="46990" h="46989">
                  <a:moveTo>
                    <a:pt x="0" y="46799"/>
                  </a:moveTo>
                  <a:lnTo>
                    <a:pt x="46799" y="46799"/>
                  </a:lnTo>
                  <a:lnTo>
                    <a:pt x="46799" y="0"/>
                  </a:lnTo>
                  <a:lnTo>
                    <a:pt x="0" y="0"/>
                  </a:lnTo>
                  <a:lnTo>
                    <a:pt x="0" y="46799"/>
                  </a:lnTo>
                  <a:close/>
                </a:path>
              </a:pathLst>
            </a:custGeom>
            <a:solidFill>
              <a:srgbClr val="00A1E4"/>
            </a:solidFill>
          </p:spPr>
          <p:txBody>
            <a:bodyPr wrap="square" lIns="0" tIns="0" rIns="0" bIns="0" rtlCol="0"/>
            <a:lstStyle/>
            <a:p>
              <a:pPr defTabSz="1194198"/>
              <a:endParaRPr lang="en-US" sz="2351" dirty="0">
                <a:solidFill>
                  <a:srgbClr val="000000"/>
                </a:solidFill>
                <a:latin typeface="MetaPlusLF"/>
              </a:endParaRPr>
            </a:p>
          </p:txBody>
        </p:sp>
        <p:sp>
          <p:nvSpPr>
            <p:cNvPr id="27" name="object 191">
              <a:extLst>
                <a:ext uri="{FF2B5EF4-FFF2-40B4-BE49-F238E27FC236}">
                  <a16:creationId xmlns:a16="http://schemas.microsoft.com/office/drawing/2014/main" id="{744061AF-DE8C-4CF2-A306-8FF96CE79859}"/>
                </a:ext>
              </a:extLst>
            </p:cNvPr>
            <p:cNvSpPr/>
            <p:nvPr/>
          </p:nvSpPr>
          <p:spPr>
            <a:xfrm>
              <a:off x="7315939" y="4621859"/>
              <a:ext cx="989965" cy="216000"/>
            </a:xfrm>
            <a:custGeom>
              <a:avLst/>
              <a:gdLst/>
              <a:ahLst/>
              <a:cxnLst/>
              <a:rect l="l" t="t" r="r" b="b"/>
              <a:pathLst>
                <a:path w="989965" h="102235">
                  <a:moveTo>
                    <a:pt x="931278" y="0"/>
                  </a:moveTo>
                  <a:lnTo>
                    <a:pt x="0" y="0"/>
                  </a:lnTo>
                  <a:lnTo>
                    <a:pt x="0" y="102158"/>
                  </a:lnTo>
                  <a:lnTo>
                    <a:pt x="931278" y="102158"/>
                  </a:lnTo>
                  <a:lnTo>
                    <a:pt x="989418" y="51079"/>
                  </a:lnTo>
                  <a:lnTo>
                    <a:pt x="931278" y="0"/>
                  </a:lnTo>
                  <a:close/>
                </a:path>
              </a:pathLst>
            </a:custGeom>
            <a:solidFill>
              <a:srgbClr val="FFF200"/>
            </a:solidFill>
          </p:spPr>
          <p:txBody>
            <a:bodyPr wrap="square" lIns="0" tIns="0" rIns="0" bIns="0" rtlCol="0"/>
            <a:lstStyle/>
            <a:p>
              <a:pPr defTabSz="1194198"/>
              <a:endParaRPr lang="en-US" sz="2351" dirty="0">
                <a:solidFill>
                  <a:srgbClr val="000000"/>
                </a:solidFill>
                <a:latin typeface="MetaPlusLF"/>
              </a:endParaRPr>
            </a:p>
          </p:txBody>
        </p:sp>
        <p:sp>
          <p:nvSpPr>
            <p:cNvPr id="28" name="object 192">
              <a:extLst>
                <a:ext uri="{FF2B5EF4-FFF2-40B4-BE49-F238E27FC236}">
                  <a16:creationId xmlns:a16="http://schemas.microsoft.com/office/drawing/2014/main" id="{DE896E90-BD95-403E-AD1F-20EBDE658DBE}"/>
                </a:ext>
              </a:extLst>
            </p:cNvPr>
            <p:cNvSpPr txBox="1"/>
            <p:nvPr/>
          </p:nvSpPr>
          <p:spPr>
            <a:xfrm>
              <a:off x="7368655" y="4631114"/>
              <a:ext cx="989965" cy="201017"/>
            </a:xfrm>
            <a:prstGeom prst="rect">
              <a:avLst/>
            </a:prstGeom>
          </p:spPr>
          <p:txBody>
            <a:bodyPr vert="horz" wrap="square" lIns="0" tIns="12687" rIns="0" bIns="0" rtlCol="0">
              <a:spAutoFit/>
            </a:bodyPr>
            <a:lstStyle/>
            <a:p>
              <a:pPr marL="12687" defTabSz="1194198">
                <a:spcBef>
                  <a:spcPts val="100"/>
                </a:spcBef>
              </a:pPr>
              <a:r>
                <a:rPr lang="en-US" sz="1199" b="1" spc="-5">
                  <a:solidFill>
                    <a:srgbClr val="231F20"/>
                  </a:solidFill>
                  <a:latin typeface="MetaPlusLF"/>
                  <a:cs typeface="MetaPlusLF"/>
                </a:rPr>
                <a:t>Safe el. zone</a:t>
              </a:r>
              <a:endParaRPr lang="en-US" sz="1199" dirty="0">
                <a:solidFill>
                  <a:srgbClr val="000000"/>
                </a:solidFill>
                <a:latin typeface="MetaPlusLF"/>
                <a:cs typeface="MetaPlusLF"/>
              </a:endParaRPr>
            </a:p>
          </p:txBody>
        </p:sp>
      </p:grpSp>
      <p:grpSp>
        <p:nvGrpSpPr>
          <p:cNvPr id="31" name="Gruppieren 30">
            <a:extLst>
              <a:ext uri="{FF2B5EF4-FFF2-40B4-BE49-F238E27FC236}">
                <a16:creationId xmlns:a16="http://schemas.microsoft.com/office/drawing/2014/main" id="{BD49201C-D0DD-4336-9B19-A523426FE6FA}"/>
              </a:ext>
            </a:extLst>
          </p:cNvPr>
          <p:cNvGrpSpPr/>
          <p:nvPr/>
        </p:nvGrpSpPr>
        <p:grpSpPr>
          <a:xfrm>
            <a:off x="4885185" y="4711672"/>
            <a:ext cx="3078526" cy="232189"/>
            <a:chOff x="5399286" y="3759058"/>
            <a:chExt cx="2952000" cy="232436"/>
          </a:xfrm>
        </p:grpSpPr>
        <p:sp>
          <p:nvSpPr>
            <p:cNvPr id="29" name="object 193">
              <a:extLst>
                <a:ext uri="{FF2B5EF4-FFF2-40B4-BE49-F238E27FC236}">
                  <a16:creationId xmlns:a16="http://schemas.microsoft.com/office/drawing/2014/main" id="{46448732-BF80-4C19-8211-E4E24C39FA6E}"/>
                </a:ext>
              </a:extLst>
            </p:cNvPr>
            <p:cNvSpPr/>
            <p:nvPr/>
          </p:nvSpPr>
          <p:spPr>
            <a:xfrm>
              <a:off x="5399286" y="3765192"/>
              <a:ext cx="2952000" cy="216000"/>
            </a:xfrm>
            <a:custGeom>
              <a:avLst/>
              <a:gdLst/>
              <a:ahLst/>
              <a:cxnLst/>
              <a:rect l="l" t="t" r="r" b="b"/>
              <a:pathLst>
                <a:path w="2841625" h="102235">
                  <a:moveTo>
                    <a:pt x="2783141" y="0"/>
                  </a:moveTo>
                  <a:lnTo>
                    <a:pt x="0" y="0"/>
                  </a:lnTo>
                  <a:lnTo>
                    <a:pt x="0" y="102158"/>
                  </a:lnTo>
                  <a:lnTo>
                    <a:pt x="2783141" y="102158"/>
                  </a:lnTo>
                  <a:lnTo>
                    <a:pt x="2841269" y="51079"/>
                  </a:lnTo>
                  <a:lnTo>
                    <a:pt x="2783141" y="0"/>
                  </a:lnTo>
                  <a:close/>
                </a:path>
              </a:pathLst>
            </a:custGeom>
            <a:solidFill>
              <a:srgbClr val="00A1E4"/>
            </a:solidFill>
          </p:spPr>
          <p:txBody>
            <a:bodyPr wrap="square" lIns="0" tIns="0" rIns="0" bIns="0" rtlCol="0"/>
            <a:lstStyle/>
            <a:p>
              <a:pPr defTabSz="1194198"/>
              <a:endParaRPr lang="en-US" sz="2351" dirty="0">
                <a:solidFill>
                  <a:srgbClr val="000000"/>
                </a:solidFill>
                <a:latin typeface="MetaPlusLF"/>
              </a:endParaRPr>
            </a:p>
          </p:txBody>
        </p:sp>
        <p:sp>
          <p:nvSpPr>
            <p:cNvPr id="30" name="object 194">
              <a:extLst>
                <a:ext uri="{FF2B5EF4-FFF2-40B4-BE49-F238E27FC236}">
                  <a16:creationId xmlns:a16="http://schemas.microsoft.com/office/drawing/2014/main" id="{0FD2F61B-39C3-49FA-8695-3A8297D0A3AA}"/>
                </a:ext>
              </a:extLst>
            </p:cNvPr>
            <p:cNvSpPr txBox="1"/>
            <p:nvPr/>
          </p:nvSpPr>
          <p:spPr>
            <a:xfrm>
              <a:off x="5975350" y="3759058"/>
              <a:ext cx="1935174" cy="232436"/>
            </a:xfrm>
            <a:prstGeom prst="rect">
              <a:avLst/>
            </a:prstGeom>
          </p:spPr>
          <p:txBody>
            <a:bodyPr vert="horz" wrap="square" lIns="0" tIns="12687" rIns="0" bIns="0" rtlCol="0">
              <a:spAutoFit/>
            </a:bodyPr>
            <a:lstStyle/>
            <a:p>
              <a:pPr marL="12687" defTabSz="1194198">
                <a:spcBef>
                  <a:spcPts val="100"/>
                </a:spcBef>
              </a:pPr>
              <a:r>
                <a:rPr lang="en-US" sz="1399" b="1" spc="-5">
                  <a:solidFill>
                    <a:srgbClr val="231F20"/>
                  </a:solidFill>
                  <a:latin typeface="MetaPlusLF"/>
                  <a:cs typeface="MetaPlusLF"/>
                </a:rPr>
                <a:t>Safe pneumatic supply air</a:t>
              </a:r>
              <a:endParaRPr lang="en-US" sz="1399" dirty="0">
                <a:solidFill>
                  <a:srgbClr val="000000"/>
                </a:solidFill>
                <a:latin typeface="MetaPlusLF"/>
                <a:cs typeface="MetaPlusLF"/>
              </a:endParaRPr>
            </a:p>
          </p:txBody>
        </p:sp>
      </p:grpSp>
      <p:sp>
        <p:nvSpPr>
          <p:cNvPr id="40" name="Textfeld 39">
            <a:extLst>
              <a:ext uri="{FF2B5EF4-FFF2-40B4-BE49-F238E27FC236}">
                <a16:creationId xmlns:a16="http://schemas.microsoft.com/office/drawing/2014/main" id="{B6AC3BFD-CDCD-4538-9942-BA9446E479A8}"/>
              </a:ext>
            </a:extLst>
          </p:cNvPr>
          <p:cNvSpPr txBox="1"/>
          <p:nvPr/>
        </p:nvSpPr>
        <p:spPr>
          <a:xfrm>
            <a:off x="148895" y="2073881"/>
            <a:ext cx="4177355" cy="1562230"/>
          </a:xfrm>
          <a:prstGeom prst="rect">
            <a:avLst/>
          </a:prstGeom>
          <a:noFill/>
          <a:ln>
            <a:solidFill>
              <a:schemeClr val="tx2"/>
            </a:solidFill>
          </a:ln>
        </p:spPr>
        <p:txBody>
          <a:bodyPr wrap="square" rtlCol="0">
            <a:spAutoFit/>
          </a:bodyPr>
          <a:lstStyle/>
          <a:p>
            <a:pPr marL="179608" indent="-179608" defTabSz="1194198">
              <a:spcAft>
                <a:spcPts val="599"/>
              </a:spcAft>
              <a:buFont typeface="Arial" pitchFamily="34" charset="0"/>
              <a:buChar char="•"/>
              <a:defRPr/>
            </a:pPr>
            <a:r>
              <a:rPr lang="en-US" sz="1399">
                <a:solidFill>
                  <a:srgbClr val="000000"/>
                </a:solidFill>
                <a:latin typeface="MetaPlusLF"/>
              </a:rPr>
              <a:t>New pneumatic interfaces, optional with safety</a:t>
            </a:r>
          </a:p>
          <a:p>
            <a:pPr marL="179608" indent="-179608" defTabSz="1194198">
              <a:spcAft>
                <a:spcPts val="599"/>
              </a:spcAft>
              <a:buFont typeface="Arial" pitchFamily="34" charset="0"/>
              <a:buChar char="•"/>
              <a:defRPr/>
            </a:pPr>
            <a:r>
              <a:rPr lang="en-US" sz="1399">
                <a:solidFill>
                  <a:srgbClr val="000000"/>
                </a:solidFill>
                <a:latin typeface="MetaPlusLF"/>
              </a:rPr>
              <a:t>Up to 3 Safety-Shutdown-Groups possible</a:t>
            </a:r>
            <a:br>
              <a:rPr lang="en-US" sz="1399">
                <a:solidFill>
                  <a:srgbClr val="000000"/>
                </a:solidFill>
                <a:latin typeface="MetaPlusLF"/>
              </a:rPr>
            </a:br>
            <a:r>
              <a:rPr lang="en-US" sz="1399">
                <a:solidFill>
                  <a:srgbClr val="000000"/>
                </a:solidFill>
                <a:latin typeface="MetaPlusLF"/>
              </a:rPr>
              <a:t>with CPX interface:</a:t>
            </a:r>
            <a:br>
              <a:rPr lang="en-US" sz="1399">
                <a:solidFill>
                  <a:srgbClr val="000000"/>
                </a:solidFill>
                <a:latin typeface="MetaPlusLF"/>
              </a:rPr>
            </a:br>
            <a:r>
              <a:rPr lang="en-US" sz="1399">
                <a:solidFill>
                  <a:srgbClr val="000000"/>
                </a:solidFill>
                <a:latin typeface="MetaPlusLF"/>
              </a:rPr>
              <a:t>        PROFIsafe (integrated) or 3xM12 (external)</a:t>
            </a:r>
          </a:p>
          <a:p>
            <a:pPr marL="179608" indent="-179608" defTabSz="1194198">
              <a:spcAft>
                <a:spcPts val="599"/>
              </a:spcAft>
              <a:buFont typeface="Arial" pitchFamily="34" charset="0"/>
              <a:buChar char="•"/>
              <a:defRPr/>
            </a:pPr>
            <a:r>
              <a:rPr lang="en-US" sz="1399">
                <a:solidFill>
                  <a:srgbClr val="000000"/>
                </a:solidFill>
                <a:latin typeface="MetaPlusLF"/>
              </a:rPr>
              <a:t>Realization of integrated control functions and flexible Safety-Shutdown-Groups, up to PL d cat. 3</a:t>
            </a:r>
            <a:endParaRPr lang="en-US" sz="1399" dirty="0">
              <a:solidFill>
                <a:srgbClr val="000000"/>
              </a:solidFill>
              <a:latin typeface="MetaPlusLF"/>
            </a:endParaRPr>
          </a:p>
        </p:txBody>
      </p:sp>
      <p:sp>
        <p:nvSpPr>
          <p:cNvPr id="41" name="Textfeld 40">
            <a:extLst>
              <a:ext uri="{FF2B5EF4-FFF2-40B4-BE49-F238E27FC236}">
                <a16:creationId xmlns:a16="http://schemas.microsoft.com/office/drawing/2014/main" id="{F94A4E97-660E-4355-BF56-8AF7492B7BE4}"/>
              </a:ext>
            </a:extLst>
          </p:cNvPr>
          <p:cNvSpPr txBox="1"/>
          <p:nvPr/>
        </p:nvSpPr>
        <p:spPr>
          <a:xfrm>
            <a:off x="5617307" y="1827070"/>
            <a:ext cx="4338776" cy="530992"/>
          </a:xfrm>
          <a:prstGeom prst="rect">
            <a:avLst/>
          </a:prstGeom>
          <a:noFill/>
          <a:ln>
            <a:solidFill>
              <a:schemeClr val="tx1"/>
            </a:solidFill>
          </a:ln>
        </p:spPr>
        <p:txBody>
          <a:bodyPr wrap="square" rtlCol="0">
            <a:spAutoFit/>
          </a:bodyPr>
          <a:lstStyle/>
          <a:p>
            <a:pPr defTabSz="1194198"/>
            <a:r>
              <a:rPr lang="en-US" sz="1399" dirty="0">
                <a:solidFill>
                  <a:srgbClr val="000000"/>
                </a:solidFill>
                <a:latin typeface="MetaPlusLF"/>
              </a:rPr>
              <a:t>Soft-start valve with integrated pressure switch </a:t>
            </a:r>
            <a:r>
              <a:rPr lang="en-US" sz="1399">
                <a:solidFill>
                  <a:srgbClr val="000000"/>
                </a:solidFill>
                <a:latin typeface="MetaPlusLF"/>
              </a:rPr>
              <a:t>allows diagnosis of exhaust condition</a:t>
            </a:r>
            <a:endParaRPr lang="en-US" sz="1399" dirty="0">
              <a:solidFill>
                <a:srgbClr val="000000"/>
              </a:solidFill>
              <a:latin typeface="MetaPlusLF"/>
            </a:endParaRPr>
          </a:p>
        </p:txBody>
      </p:sp>
      <p:sp>
        <p:nvSpPr>
          <p:cNvPr id="42" name="Textfeld 41">
            <a:extLst>
              <a:ext uri="{FF2B5EF4-FFF2-40B4-BE49-F238E27FC236}">
                <a16:creationId xmlns:a16="http://schemas.microsoft.com/office/drawing/2014/main" id="{DFF919B8-14B7-4865-83B5-E0C1C437F24B}"/>
              </a:ext>
            </a:extLst>
          </p:cNvPr>
          <p:cNvSpPr txBox="1"/>
          <p:nvPr/>
        </p:nvSpPr>
        <p:spPr>
          <a:xfrm>
            <a:off x="6409576" y="2589701"/>
            <a:ext cx="4238132" cy="311614"/>
          </a:xfrm>
          <a:prstGeom prst="rect">
            <a:avLst/>
          </a:prstGeom>
          <a:noFill/>
          <a:ln>
            <a:solidFill>
              <a:schemeClr val="tx1"/>
            </a:solidFill>
          </a:ln>
        </p:spPr>
        <p:txBody>
          <a:bodyPr wrap="none" rtlCol="0">
            <a:spAutoFit/>
          </a:bodyPr>
          <a:lstStyle/>
          <a:p>
            <a:pPr defTabSz="1194198"/>
            <a:r>
              <a:rPr lang="en-US" sz="1399" dirty="0">
                <a:solidFill>
                  <a:srgbClr val="000000"/>
                </a:solidFill>
                <a:latin typeface="MetaPlusLF"/>
              </a:rPr>
              <a:t>Pilot air control valve with integrated </a:t>
            </a:r>
            <a:r>
              <a:rPr lang="en-US" sz="1399">
                <a:solidFill>
                  <a:srgbClr val="000000"/>
                </a:solidFill>
                <a:latin typeface="MetaPlusLF"/>
              </a:rPr>
              <a:t>pressure switch</a:t>
            </a:r>
            <a:endParaRPr lang="en-US" sz="1399" dirty="0">
              <a:solidFill>
                <a:srgbClr val="000000"/>
              </a:solidFill>
              <a:latin typeface="MetaPlusLF"/>
            </a:endParaRPr>
          </a:p>
        </p:txBody>
      </p:sp>
      <p:grpSp>
        <p:nvGrpSpPr>
          <p:cNvPr id="46" name="Gruppieren 45">
            <a:extLst>
              <a:ext uri="{FF2B5EF4-FFF2-40B4-BE49-F238E27FC236}">
                <a16:creationId xmlns:a16="http://schemas.microsoft.com/office/drawing/2014/main" id="{0BDA7C4F-621A-4181-9C24-25F78D3A1121}"/>
              </a:ext>
            </a:extLst>
          </p:cNvPr>
          <p:cNvGrpSpPr/>
          <p:nvPr/>
        </p:nvGrpSpPr>
        <p:grpSpPr>
          <a:xfrm>
            <a:off x="4326251" y="2878008"/>
            <a:ext cx="246435" cy="1148701"/>
            <a:chOff x="3491074" y="2335657"/>
            <a:chExt cx="1080120" cy="540060"/>
          </a:xfrm>
        </p:grpSpPr>
        <p:cxnSp>
          <p:nvCxnSpPr>
            <p:cNvPr id="43" name="Gerader Verbinder 42">
              <a:extLst>
                <a:ext uri="{FF2B5EF4-FFF2-40B4-BE49-F238E27FC236}">
                  <a16:creationId xmlns:a16="http://schemas.microsoft.com/office/drawing/2014/main" id="{9281397F-E2AB-4E43-8B8B-5EC9A5A8C209}"/>
                </a:ext>
              </a:extLst>
            </p:cNvPr>
            <p:cNvCxnSpPr/>
            <p:nvPr/>
          </p:nvCxnSpPr>
          <p:spPr>
            <a:xfrm>
              <a:off x="3491074" y="2335657"/>
              <a:ext cx="108012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6DFD73A-9241-4530-9B9A-A8A0C43D6743}"/>
                </a:ext>
              </a:extLst>
            </p:cNvPr>
            <p:cNvCxnSpPr/>
            <p:nvPr/>
          </p:nvCxnSpPr>
          <p:spPr>
            <a:xfrm>
              <a:off x="4571194" y="2335657"/>
              <a:ext cx="0" cy="54006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grpSp>
        <p:nvGrpSpPr>
          <p:cNvPr id="48" name="Gruppieren 47">
            <a:extLst>
              <a:ext uri="{FF2B5EF4-FFF2-40B4-BE49-F238E27FC236}">
                <a16:creationId xmlns:a16="http://schemas.microsoft.com/office/drawing/2014/main" id="{8703DE7E-CB0F-4762-8E39-5884112FBA2C}"/>
              </a:ext>
            </a:extLst>
          </p:cNvPr>
          <p:cNvGrpSpPr/>
          <p:nvPr/>
        </p:nvGrpSpPr>
        <p:grpSpPr>
          <a:xfrm flipH="1">
            <a:off x="5161561" y="2749320"/>
            <a:ext cx="1256634" cy="1338765"/>
            <a:chOff x="3491074" y="2335657"/>
            <a:chExt cx="1080120" cy="540060"/>
          </a:xfrm>
        </p:grpSpPr>
        <p:cxnSp>
          <p:nvCxnSpPr>
            <p:cNvPr id="49" name="Gerader Verbinder 48">
              <a:extLst>
                <a:ext uri="{FF2B5EF4-FFF2-40B4-BE49-F238E27FC236}">
                  <a16:creationId xmlns:a16="http://schemas.microsoft.com/office/drawing/2014/main" id="{E22FC008-E1AA-414C-8FAB-0DFB338DEF1F}"/>
                </a:ext>
              </a:extLst>
            </p:cNvPr>
            <p:cNvCxnSpPr/>
            <p:nvPr/>
          </p:nvCxnSpPr>
          <p:spPr>
            <a:xfrm>
              <a:off x="3491074" y="2335657"/>
              <a:ext cx="108012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4C0CF4CC-42F0-4E8D-882C-E3D477DB12FA}"/>
                </a:ext>
              </a:extLst>
            </p:cNvPr>
            <p:cNvCxnSpPr/>
            <p:nvPr/>
          </p:nvCxnSpPr>
          <p:spPr>
            <a:xfrm>
              <a:off x="4571194" y="2335657"/>
              <a:ext cx="0" cy="54006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grpSp>
        <p:nvGrpSpPr>
          <p:cNvPr id="51" name="Gruppieren 50">
            <a:extLst>
              <a:ext uri="{FF2B5EF4-FFF2-40B4-BE49-F238E27FC236}">
                <a16:creationId xmlns:a16="http://schemas.microsoft.com/office/drawing/2014/main" id="{58CC934E-ECD2-4D89-8C2B-9D52363536B7}"/>
              </a:ext>
            </a:extLst>
          </p:cNvPr>
          <p:cNvGrpSpPr/>
          <p:nvPr/>
        </p:nvGrpSpPr>
        <p:grpSpPr>
          <a:xfrm flipH="1">
            <a:off x="4885182" y="2006120"/>
            <a:ext cx="728097" cy="1960350"/>
            <a:chOff x="3491074" y="2335657"/>
            <a:chExt cx="1080120" cy="540060"/>
          </a:xfrm>
        </p:grpSpPr>
        <p:cxnSp>
          <p:nvCxnSpPr>
            <p:cNvPr id="52" name="Gerader Verbinder 51">
              <a:extLst>
                <a:ext uri="{FF2B5EF4-FFF2-40B4-BE49-F238E27FC236}">
                  <a16:creationId xmlns:a16="http://schemas.microsoft.com/office/drawing/2014/main" id="{B1DD3063-460C-4843-AC8D-8F8C46403D59}"/>
                </a:ext>
              </a:extLst>
            </p:cNvPr>
            <p:cNvCxnSpPr/>
            <p:nvPr/>
          </p:nvCxnSpPr>
          <p:spPr>
            <a:xfrm>
              <a:off x="3491074" y="2335657"/>
              <a:ext cx="108012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3A7C95BC-09B0-4CDE-8158-3BDA83C80380}"/>
                </a:ext>
              </a:extLst>
            </p:cNvPr>
            <p:cNvCxnSpPr/>
            <p:nvPr/>
          </p:nvCxnSpPr>
          <p:spPr>
            <a:xfrm>
              <a:off x="4571194" y="2335657"/>
              <a:ext cx="0" cy="54006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pic>
        <p:nvPicPr>
          <p:cNvPr id="33" name="Picture 25">
            <a:extLst>
              <a:ext uri="{FF2B5EF4-FFF2-40B4-BE49-F238E27FC236}">
                <a16:creationId xmlns:a16="http://schemas.microsoft.com/office/drawing/2014/main" id="{AC2E42A9-3626-407D-87C9-EF0E05DB6566}"/>
              </a:ext>
            </a:extLst>
          </p:cNvPr>
          <p:cNvPicPr>
            <a:picLocks noChangeAspect="1" noChangeArrowheads="1"/>
          </p:cNvPicPr>
          <p:nvPr/>
        </p:nvPicPr>
        <p:blipFill>
          <a:blip r:embed="rId10" cstate="print"/>
          <a:srcRect/>
          <a:stretch>
            <a:fillRect/>
          </a:stretch>
        </p:blipFill>
        <p:spPr bwMode="auto">
          <a:xfrm>
            <a:off x="364689" y="2834347"/>
            <a:ext cx="350646" cy="303893"/>
          </a:xfrm>
          <a:prstGeom prst="rect">
            <a:avLst/>
          </a:prstGeom>
          <a:solidFill>
            <a:schemeClr val="accent1"/>
          </a:solidFill>
          <a:ln w="9525">
            <a:noFill/>
            <a:miter lim="800000"/>
            <a:headEnd/>
            <a:tailEnd/>
          </a:ln>
        </p:spPr>
      </p:pic>
      <p:sp>
        <p:nvSpPr>
          <p:cNvPr id="35" name="Rettangolo 22">
            <a:extLst>
              <a:ext uri="{FF2B5EF4-FFF2-40B4-BE49-F238E27FC236}">
                <a16:creationId xmlns:a16="http://schemas.microsoft.com/office/drawing/2014/main" id="{1CE86DB4-9BDC-4CBD-9674-235472C7F373}"/>
              </a:ext>
            </a:extLst>
          </p:cNvPr>
          <p:cNvSpPr/>
          <p:nvPr/>
        </p:nvSpPr>
        <p:spPr>
          <a:xfrm>
            <a:off x="6103465" y="3063700"/>
            <a:ext cx="4567653" cy="695196"/>
          </a:xfrm>
          <a:prstGeom prst="rect">
            <a:avLst/>
          </a:prstGeom>
          <a:ln>
            <a:solidFill>
              <a:schemeClr val="tx1"/>
            </a:solidFill>
          </a:ln>
        </p:spPr>
        <p:txBody>
          <a:bodyPr wrap="square">
            <a:spAutoFit/>
          </a:bodyPr>
          <a:lstStyle/>
          <a:p>
            <a:pPr marL="179608" indent="-179608" defTabSz="1194198">
              <a:lnSpc>
                <a:spcPct val="150000"/>
              </a:lnSpc>
              <a:buFont typeface="Arial" pitchFamily="34" charset="0"/>
              <a:buChar char="•"/>
              <a:defRPr/>
            </a:pPr>
            <a:r>
              <a:rPr lang="en-US" sz="1399">
                <a:solidFill>
                  <a:srgbClr val="000000"/>
                </a:solidFill>
                <a:latin typeface="MetaPlusLF"/>
              </a:rPr>
              <a:t>Up to 4 voltage zones possible in pneumatic part</a:t>
            </a:r>
          </a:p>
          <a:p>
            <a:pPr marL="179608" indent="-179608" defTabSz="1194198">
              <a:lnSpc>
                <a:spcPct val="150000"/>
              </a:lnSpc>
              <a:buFont typeface="Arial" pitchFamily="34" charset="0"/>
              <a:buChar char="•"/>
              <a:defRPr/>
            </a:pPr>
            <a:r>
              <a:rPr lang="en-US" sz="1399">
                <a:solidFill>
                  <a:srgbClr val="000000"/>
                </a:solidFill>
                <a:latin typeface="MetaPlusLF"/>
              </a:rPr>
              <a:t>Serial communication in pneumatic part, up to 96 valves</a:t>
            </a:r>
            <a:endParaRPr lang="en-US" sz="1399" dirty="0">
              <a:solidFill>
                <a:srgbClr val="000000"/>
              </a:solidFill>
              <a:latin typeface="MetaPlusLF"/>
            </a:endParaRPr>
          </a:p>
        </p:txBody>
      </p:sp>
      <p:grpSp>
        <p:nvGrpSpPr>
          <p:cNvPr id="36" name="Gruppieren 35">
            <a:extLst>
              <a:ext uri="{FF2B5EF4-FFF2-40B4-BE49-F238E27FC236}">
                <a16:creationId xmlns:a16="http://schemas.microsoft.com/office/drawing/2014/main" id="{8673BE38-AC4A-4ECB-ACBE-14F807AB75C6}"/>
              </a:ext>
            </a:extLst>
          </p:cNvPr>
          <p:cNvGrpSpPr/>
          <p:nvPr/>
        </p:nvGrpSpPr>
        <p:grpSpPr>
          <a:xfrm flipH="1">
            <a:off x="5720493" y="3313656"/>
            <a:ext cx="382969" cy="902747"/>
            <a:chOff x="3491074" y="2335657"/>
            <a:chExt cx="1080120" cy="540060"/>
          </a:xfrm>
        </p:grpSpPr>
        <p:cxnSp>
          <p:nvCxnSpPr>
            <p:cNvPr id="37" name="Gerader Verbinder 36">
              <a:extLst>
                <a:ext uri="{FF2B5EF4-FFF2-40B4-BE49-F238E27FC236}">
                  <a16:creationId xmlns:a16="http://schemas.microsoft.com/office/drawing/2014/main" id="{42B38DA0-7A77-48EF-81CC-1D5338238BF2}"/>
                </a:ext>
              </a:extLst>
            </p:cNvPr>
            <p:cNvCxnSpPr/>
            <p:nvPr/>
          </p:nvCxnSpPr>
          <p:spPr>
            <a:xfrm>
              <a:off x="3491074" y="2335657"/>
              <a:ext cx="108012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9EE6109-0A5F-4F83-8155-EA64B9C1716B}"/>
                </a:ext>
              </a:extLst>
            </p:cNvPr>
            <p:cNvCxnSpPr/>
            <p:nvPr/>
          </p:nvCxnSpPr>
          <p:spPr>
            <a:xfrm>
              <a:off x="4571194" y="2335657"/>
              <a:ext cx="0" cy="54006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pic>
        <p:nvPicPr>
          <p:cNvPr id="2" name="Grafik 1">
            <a:extLst>
              <a:ext uri="{FF2B5EF4-FFF2-40B4-BE49-F238E27FC236}">
                <a16:creationId xmlns:a16="http://schemas.microsoft.com/office/drawing/2014/main" id="{21258431-3532-4303-AA0A-8BFF15E15656}"/>
              </a:ext>
            </a:extLst>
          </p:cNvPr>
          <p:cNvPicPr>
            <a:picLocks noChangeAspect="1"/>
          </p:cNvPicPr>
          <p:nvPr/>
        </p:nvPicPr>
        <p:blipFill>
          <a:blip r:embed="rId11"/>
          <a:stretch>
            <a:fillRect/>
          </a:stretch>
        </p:blipFill>
        <p:spPr>
          <a:xfrm>
            <a:off x="8009575" y="3926879"/>
            <a:ext cx="1520587" cy="1995770"/>
          </a:xfrm>
          <a:prstGeom prst="rect">
            <a:avLst/>
          </a:prstGeom>
        </p:spPr>
      </p:pic>
      <p:sp>
        <p:nvSpPr>
          <p:cNvPr id="39" name="Rettangolo 4">
            <a:extLst>
              <a:ext uri="{FF2B5EF4-FFF2-40B4-BE49-F238E27FC236}">
                <a16:creationId xmlns:a16="http://schemas.microsoft.com/office/drawing/2014/main" id="{03EA2D4E-BAEC-4762-997A-2767572E4391}"/>
              </a:ext>
            </a:extLst>
          </p:cNvPr>
          <p:cNvSpPr/>
          <p:nvPr/>
        </p:nvSpPr>
        <p:spPr>
          <a:xfrm>
            <a:off x="8369310" y="5476184"/>
            <a:ext cx="3252742" cy="969749"/>
          </a:xfrm>
          <a:prstGeom prst="rect">
            <a:avLst/>
          </a:prstGeom>
          <a:ln>
            <a:solidFill>
              <a:schemeClr val="tx1"/>
            </a:solidFill>
          </a:ln>
        </p:spPr>
        <p:txBody>
          <a:bodyPr wrap="square">
            <a:spAutoFit/>
          </a:bodyPr>
          <a:lstStyle/>
          <a:p>
            <a:pPr marL="182366" indent="-182366" defTabSz="1194198">
              <a:buFont typeface="Arial" panose="020B0604020202020204" pitchFamily="34" charset="0"/>
              <a:buChar char="•"/>
              <a:defRPr/>
            </a:pPr>
            <a:r>
              <a:rPr lang="en-US" sz="1399">
                <a:solidFill>
                  <a:srgbClr val="000000"/>
                </a:solidFill>
                <a:latin typeface="MetaPlusLF"/>
              </a:rPr>
              <a:t>Vacuum ejector with air saving circuit, optional with power eject pulse</a:t>
            </a:r>
          </a:p>
          <a:p>
            <a:pPr marL="182366" indent="-182366" defTabSz="1194198">
              <a:buFont typeface="Arial" panose="020B0604020202020204" pitchFamily="34" charset="0"/>
              <a:buChar char="•"/>
              <a:defRPr/>
            </a:pPr>
            <a:r>
              <a:rPr lang="en-US" sz="1399">
                <a:solidFill>
                  <a:srgbClr val="000000"/>
                </a:solidFill>
                <a:latin typeface="MetaPlusLF"/>
              </a:rPr>
              <a:t>integrated connection, parametrization via CPX-system</a:t>
            </a:r>
            <a:endParaRPr lang="en-US" sz="1399" dirty="0">
              <a:solidFill>
                <a:srgbClr val="000000"/>
              </a:solidFill>
              <a:latin typeface="MetaPlusLF"/>
            </a:endParaRPr>
          </a:p>
        </p:txBody>
      </p:sp>
      <p:grpSp>
        <p:nvGrpSpPr>
          <p:cNvPr id="44" name="Gruppieren 43">
            <a:extLst>
              <a:ext uri="{FF2B5EF4-FFF2-40B4-BE49-F238E27FC236}">
                <a16:creationId xmlns:a16="http://schemas.microsoft.com/office/drawing/2014/main" id="{7C7DCB6A-5669-4B4A-A516-E2D05705C22A}"/>
              </a:ext>
            </a:extLst>
          </p:cNvPr>
          <p:cNvGrpSpPr/>
          <p:nvPr/>
        </p:nvGrpSpPr>
        <p:grpSpPr>
          <a:xfrm rot="5400000" flipH="1">
            <a:off x="8773395" y="4293497"/>
            <a:ext cx="708812" cy="1656561"/>
            <a:chOff x="3491074" y="2335657"/>
            <a:chExt cx="1080120" cy="540060"/>
          </a:xfrm>
        </p:grpSpPr>
        <p:cxnSp>
          <p:nvCxnSpPr>
            <p:cNvPr id="47" name="Gerader Verbinder 46">
              <a:extLst>
                <a:ext uri="{FF2B5EF4-FFF2-40B4-BE49-F238E27FC236}">
                  <a16:creationId xmlns:a16="http://schemas.microsoft.com/office/drawing/2014/main" id="{1C01EB2D-5553-4F51-8FDB-840FA7670CEB}"/>
                </a:ext>
              </a:extLst>
            </p:cNvPr>
            <p:cNvCxnSpPr/>
            <p:nvPr/>
          </p:nvCxnSpPr>
          <p:spPr>
            <a:xfrm>
              <a:off x="3491074" y="2335657"/>
              <a:ext cx="108012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7C4AA1E6-77B9-4F9D-9DB5-676786208097}"/>
                </a:ext>
              </a:extLst>
            </p:cNvPr>
            <p:cNvCxnSpPr/>
            <p:nvPr/>
          </p:nvCxnSpPr>
          <p:spPr>
            <a:xfrm>
              <a:off x="4571194" y="2335657"/>
              <a:ext cx="0" cy="54006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862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8FB73956-E3D8-420C-A4D8-273A93AEC58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24578" name="think-cell Folie" r:id="rId6" imgW="277" imgH="277" progId="TCLayout.ActiveDocument.1">
                  <p:embed/>
                </p:oleObj>
              </mc:Choice>
              <mc:Fallback>
                <p:oleObj name="think-cell Folie" r:id="rId6" imgW="277" imgH="277" progId="TCLayout.ActiveDocument.1">
                  <p:embed/>
                  <p:pic>
                    <p:nvPicPr>
                      <p:cNvPr id="6" name="Objekt 5" hidden="1">
                        <a:extLst>
                          <a:ext uri="{FF2B5EF4-FFF2-40B4-BE49-F238E27FC236}">
                            <a16:creationId xmlns:a16="http://schemas.microsoft.com/office/drawing/2014/main" id="{8FB73956-E3D8-420C-A4D8-273A93AEC58D}"/>
                          </a:ext>
                        </a:extLst>
                      </p:cNvPr>
                      <p:cNvPicPr/>
                      <p:nvPr/>
                    </p:nvPicPr>
                    <p:blipFill>
                      <a:blip r:embed="rId7"/>
                      <a:stretch>
                        <a:fillRect/>
                      </a:stretch>
                    </p:blipFill>
                    <p:spPr>
                      <a:xfrm>
                        <a:off x="7930" y="5159"/>
                        <a:ext cx="1586" cy="1586"/>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07D6B81-8DA5-4BBB-8069-2AE099360275}"/>
              </a:ext>
            </a:extLst>
          </p:cNvPr>
          <p:cNvSpPr/>
          <p:nvPr>
            <p:custDataLst>
              <p:tags r:id="rId3"/>
            </p:custDataLst>
          </p:nvPr>
        </p:nvSpPr>
        <p:spPr>
          <a:xfrm>
            <a:off x="6345" y="3572"/>
            <a:ext cx="158581" cy="15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98" b="1" dirty="0">
              <a:latin typeface="MetaPlusLF" panose="02000503060000020004" pitchFamily="2" charset="0"/>
              <a:ea typeface="+mj-ea"/>
              <a:cs typeface="+mj-cs"/>
              <a:sym typeface="MetaPlusLF" panose="02000503060000020004" pitchFamily="2" charset="0"/>
            </a:endParaRPr>
          </a:p>
        </p:txBody>
      </p:sp>
      <p:sp>
        <p:nvSpPr>
          <p:cNvPr id="3" name="Title 2"/>
          <p:cNvSpPr>
            <a:spLocks noGrp="1"/>
          </p:cNvSpPr>
          <p:nvPr>
            <p:ph type="title"/>
            <p:custDataLst>
              <p:tags r:id="rId4"/>
            </p:custDataLst>
          </p:nvPr>
        </p:nvSpPr>
        <p:spPr>
          <a:xfrm>
            <a:off x="258075" y="1566417"/>
            <a:ext cx="11435848" cy="503465"/>
          </a:xfrm>
        </p:spPr>
        <p:txBody>
          <a:bodyPr/>
          <a:lstStyle/>
          <a:p>
            <a:r>
              <a:rPr lang="en-US" dirty="0"/>
              <a:t>Vacuum-Ejector – How to start the process in Dataset mode</a:t>
            </a:r>
          </a:p>
        </p:txBody>
      </p:sp>
      <p:sp>
        <p:nvSpPr>
          <p:cNvPr id="7" name="Rechteck 6">
            <a:extLst>
              <a:ext uri="{FF2B5EF4-FFF2-40B4-BE49-F238E27FC236}">
                <a16:creationId xmlns:a16="http://schemas.microsoft.com/office/drawing/2014/main" id="{1D1C9C2A-33D7-441C-ACAE-141B13AC69B4}"/>
              </a:ext>
            </a:extLst>
          </p:cNvPr>
          <p:cNvSpPr/>
          <p:nvPr/>
        </p:nvSpPr>
        <p:spPr>
          <a:xfrm>
            <a:off x="4013738" y="4096141"/>
            <a:ext cx="1582494" cy="118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9" name="Textfeld 8">
            <a:extLst>
              <a:ext uri="{FF2B5EF4-FFF2-40B4-BE49-F238E27FC236}">
                <a16:creationId xmlns:a16="http://schemas.microsoft.com/office/drawing/2014/main" id="{D807754C-D721-4580-8D21-16A86A60E7E3}"/>
              </a:ext>
            </a:extLst>
          </p:cNvPr>
          <p:cNvSpPr txBox="1"/>
          <p:nvPr/>
        </p:nvSpPr>
        <p:spPr>
          <a:xfrm>
            <a:off x="258076" y="2154826"/>
            <a:ext cx="8483528" cy="3852730"/>
          </a:xfrm>
          <a:prstGeom prst="rect">
            <a:avLst/>
          </a:prstGeom>
          <a:noFill/>
        </p:spPr>
        <p:txBody>
          <a:bodyPr wrap="square" rtlCol="0">
            <a:spAutoFit/>
          </a:bodyPr>
          <a:lstStyle/>
          <a:p>
            <a:pPr marL="342530" indent="-342530">
              <a:buFont typeface="+mj-lt"/>
              <a:buAutoNum type="arabicPeriod"/>
            </a:pPr>
            <a:r>
              <a:rPr lang="en-US" sz="1599" dirty="0"/>
              <a:t>Check, if you need the interlock eject pulse switched „active“ or „inactive“. This you have to choose in the FMT tool. As default it is „Inactive“ and load the right parameter set as “INT”</a:t>
            </a:r>
            <a:br>
              <a:rPr lang="en-US" sz="1599" dirty="0"/>
            </a:br>
            <a:br>
              <a:rPr lang="en-US" sz="1599" dirty="0"/>
            </a:br>
            <a:br>
              <a:rPr lang="en-US" sz="1599" dirty="0"/>
            </a:br>
            <a:br>
              <a:rPr lang="en-US" sz="1599" dirty="0"/>
            </a:br>
            <a:endParaRPr lang="en-US" sz="1599" dirty="0"/>
          </a:p>
          <a:p>
            <a:pPr marL="342530" indent="-342530">
              <a:buFont typeface="+mj-lt"/>
              <a:buAutoNum type="arabicPeriod"/>
            </a:pPr>
            <a:r>
              <a:rPr lang="en-US" sz="1599" dirty="0"/>
              <a:t>To run trough the process, you have to follow these steps:</a:t>
            </a:r>
          </a:p>
          <a:p>
            <a:pPr marL="799237" lvl="1" indent="-342530">
              <a:buFont typeface="+mj-lt"/>
              <a:buAutoNum type="arabicPeriod"/>
            </a:pPr>
            <a:r>
              <a:rPr lang="en-US" sz="1599" dirty="0"/>
              <a:t>Start the process with a „positive“ signal. You can use a „flank“ or „set“ the bit and „reset“. It is the bit „x.1“.</a:t>
            </a:r>
          </a:p>
          <a:p>
            <a:pPr marL="799237" lvl="1" indent="-342530">
              <a:buFont typeface="+mj-lt"/>
              <a:buAutoNum type="arabicPeriod"/>
            </a:pPr>
            <a:r>
              <a:rPr lang="en-US" sz="1599" dirty="0"/>
              <a:t>To stop the vacuum, be sure bit „x.1“ is „0“.</a:t>
            </a:r>
          </a:p>
          <a:p>
            <a:pPr marL="799237" lvl="1" indent="-342530">
              <a:buFont typeface="+mj-lt"/>
              <a:buAutoNum type="arabicPeriod"/>
            </a:pPr>
            <a:r>
              <a:rPr lang="en-US" sz="1599" dirty="0"/>
              <a:t>Then you need a positive flank on the                                                                                                      eject pulse, like you do it on the start.</a:t>
            </a:r>
          </a:p>
          <a:p>
            <a:pPr marL="799237" lvl="1" indent="-342530">
              <a:buFont typeface="+mj-lt"/>
              <a:buAutoNum type="arabicPeriod"/>
            </a:pPr>
            <a:r>
              <a:rPr lang="en-US" sz="1599" dirty="0"/>
              <a:t>If the eject pulse on bit “x.0“ gives a negative flank                                                                     to the system, the complete process is finish.</a:t>
            </a:r>
          </a:p>
          <a:p>
            <a:pPr lvl="1"/>
            <a:r>
              <a:rPr lang="en-US" sz="1599" dirty="0"/>
              <a:t>     </a:t>
            </a:r>
          </a:p>
        </p:txBody>
      </p:sp>
      <p:pic>
        <p:nvPicPr>
          <p:cNvPr id="10" name="Grafik 9">
            <a:extLst>
              <a:ext uri="{FF2B5EF4-FFF2-40B4-BE49-F238E27FC236}">
                <a16:creationId xmlns:a16="http://schemas.microsoft.com/office/drawing/2014/main" id="{C16820E3-FA80-46DC-9DEB-03DCA119B2E2}"/>
              </a:ext>
            </a:extLst>
          </p:cNvPr>
          <p:cNvPicPr>
            <a:picLocks noChangeAspect="1"/>
          </p:cNvPicPr>
          <p:nvPr/>
        </p:nvPicPr>
        <p:blipFill>
          <a:blip r:embed="rId8"/>
          <a:stretch>
            <a:fillRect/>
          </a:stretch>
        </p:blipFill>
        <p:spPr>
          <a:xfrm>
            <a:off x="9194050" y="1392891"/>
            <a:ext cx="2191253" cy="1353983"/>
          </a:xfrm>
          <a:prstGeom prst="rect">
            <a:avLst/>
          </a:prstGeom>
        </p:spPr>
      </p:pic>
      <p:pic>
        <p:nvPicPr>
          <p:cNvPr id="12" name="Grafik 11">
            <a:extLst>
              <a:ext uri="{FF2B5EF4-FFF2-40B4-BE49-F238E27FC236}">
                <a16:creationId xmlns:a16="http://schemas.microsoft.com/office/drawing/2014/main" id="{9D8D562A-6D40-4507-8040-E5BA78436F68}"/>
              </a:ext>
            </a:extLst>
          </p:cNvPr>
          <p:cNvPicPr>
            <a:picLocks noChangeAspect="1"/>
          </p:cNvPicPr>
          <p:nvPr/>
        </p:nvPicPr>
        <p:blipFill>
          <a:blip r:embed="rId9"/>
          <a:stretch>
            <a:fillRect/>
          </a:stretch>
        </p:blipFill>
        <p:spPr>
          <a:xfrm>
            <a:off x="8307966" y="3798354"/>
            <a:ext cx="1014136" cy="617547"/>
          </a:xfrm>
          <a:prstGeom prst="rect">
            <a:avLst/>
          </a:prstGeom>
        </p:spPr>
      </p:pic>
      <p:pic>
        <p:nvPicPr>
          <p:cNvPr id="16" name="Grafik 15">
            <a:extLst>
              <a:ext uri="{FF2B5EF4-FFF2-40B4-BE49-F238E27FC236}">
                <a16:creationId xmlns:a16="http://schemas.microsoft.com/office/drawing/2014/main" id="{CFA5409E-A370-4EFD-9051-3F77B558B1D7}"/>
              </a:ext>
            </a:extLst>
          </p:cNvPr>
          <p:cNvPicPr>
            <a:picLocks noChangeAspect="1"/>
          </p:cNvPicPr>
          <p:nvPr/>
        </p:nvPicPr>
        <p:blipFill>
          <a:blip r:embed="rId10"/>
          <a:stretch>
            <a:fillRect/>
          </a:stretch>
        </p:blipFill>
        <p:spPr>
          <a:xfrm>
            <a:off x="9810273" y="3844482"/>
            <a:ext cx="958805" cy="523518"/>
          </a:xfrm>
          <a:prstGeom prst="rect">
            <a:avLst/>
          </a:prstGeom>
        </p:spPr>
      </p:pic>
      <p:pic>
        <p:nvPicPr>
          <p:cNvPr id="17" name="Grafik 16">
            <a:extLst>
              <a:ext uri="{FF2B5EF4-FFF2-40B4-BE49-F238E27FC236}">
                <a16:creationId xmlns:a16="http://schemas.microsoft.com/office/drawing/2014/main" id="{E9786758-CCFE-45EA-94CC-637EA17CCCAD}"/>
              </a:ext>
            </a:extLst>
          </p:cNvPr>
          <p:cNvPicPr>
            <a:picLocks noChangeAspect="1"/>
          </p:cNvPicPr>
          <p:nvPr/>
        </p:nvPicPr>
        <p:blipFill>
          <a:blip r:embed="rId11"/>
          <a:stretch>
            <a:fillRect/>
          </a:stretch>
        </p:blipFill>
        <p:spPr>
          <a:xfrm>
            <a:off x="4705690" y="4553951"/>
            <a:ext cx="2778348" cy="513804"/>
          </a:xfrm>
          <a:prstGeom prst="rect">
            <a:avLst/>
          </a:prstGeom>
        </p:spPr>
      </p:pic>
      <p:pic>
        <p:nvPicPr>
          <p:cNvPr id="18" name="Grafik 17">
            <a:extLst>
              <a:ext uri="{FF2B5EF4-FFF2-40B4-BE49-F238E27FC236}">
                <a16:creationId xmlns:a16="http://schemas.microsoft.com/office/drawing/2014/main" id="{EFD301BF-8033-4DCC-98B0-EAA320DBFFD3}"/>
              </a:ext>
            </a:extLst>
          </p:cNvPr>
          <p:cNvPicPr>
            <a:picLocks noChangeAspect="1"/>
          </p:cNvPicPr>
          <p:nvPr/>
        </p:nvPicPr>
        <p:blipFill rotWithShape="1">
          <a:blip r:embed="rId12"/>
          <a:srcRect t="80063"/>
          <a:stretch/>
        </p:blipFill>
        <p:spPr>
          <a:xfrm>
            <a:off x="7743859" y="4553952"/>
            <a:ext cx="3884304" cy="617547"/>
          </a:xfrm>
          <a:prstGeom prst="rect">
            <a:avLst/>
          </a:prstGeom>
        </p:spPr>
      </p:pic>
      <p:cxnSp>
        <p:nvCxnSpPr>
          <p:cNvPr id="20" name="Gerader Verbinder 19">
            <a:extLst>
              <a:ext uri="{FF2B5EF4-FFF2-40B4-BE49-F238E27FC236}">
                <a16:creationId xmlns:a16="http://schemas.microsoft.com/office/drawing/2014/main" id="{732DA807-FF04-455E-914C-281EB99FE09F}"/>
              </a:ext>
            </a:extLst>
          </p:cNvPr>
          <p:cNvCxnSpPr/>
          <p:nvPr/>
        </p:nvCxnSpPr>
        <p:spPr>
          <a:xfrm>
            <a:off x="11191642" y="5179106"/>
            <a:ext cx="0" cy="1599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D2689F08-5A1D-4823-B87A-7F13AF75EB86}"/>
              </a:ext>
            </a:extLst>
          </p:cNvPr>
          <p:cNvCxnSpPr/>
          <p:nvPr/>
        </p:nvCxnSpPr>
        <p:spPr>
          <a:xfrm flipH="1">
            <a:off x="6974503" y="5347563"/>
            <a:ext cx="42086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1533F1F9-B0B6-40F5-ADB0-97294CA4F6C9}"/>
              </a:ext>
            </a:extLst>
          </p:cNvPr>
          <p:cNvCxnSpPr/>
          <p:nvPr/>
        </p:nvCxnSpPr>
        <p:spPr>
          <a:xfrm flipV="1">
            <a:off x="6974502" y="5060793"/>
            <a:ext cx="0" cy="27823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F103928E-DD27-4374-8C29-730897BFF25D}"/>
              </a:ext>
            </a:extLst>
          </p:cNvPr>
          <p:cNvSpPr txBox="1"/>
          <p:nvPr/>
        </p:nvSpPr>
        <p:spPr>
          <a:xfrm>
            <a:off x="8405223" y="5159907"/>
            <a:ext cx="1306982" cy="248906"/>
          </a:xfrm>
          <a:prstGeom prst="rect">
            <a:avLst/>
          </a:prstGeom>
          <a:noFill/>
        </p:spPr>
        <p:txBody>
          <a:bodyPr wrap="none" rtlCol="0">
            <a:spAutoFit/>
          </a:bodyPr>
          <a:lstStyle/>
          <a:p>
            <a:r>
              <a:rPr lang="de-DE" sz="999" dirty="0"/>
              <a:t>Vacuum on: %Q31.1</a:t>
            </a:r>
          </a:p>
        </p:txBody>
      </p:sp>
      <p:cxnSp>
        <p:nvCxnSpPr>
          <p:cNvPr id="26" name="Gerader Verbinder 25">
            <a:extLst>
              <a:ext uri="{FF2B5EF4-FFF2-40B4-BE49-F238E27FC236}">
                <a16:creationId xmlns:a16="http://schemas.microsoft.com/office/drawing/2014/main" id="{3A759D1B-9ED9-4C21-9D66-3C6DEA87E053}"/>
              </a:ext>
            </a:extLst>
          </p:cNvPr>
          <p:cNvCxnSpPr>
            <a:cxnSpLocks/>
          </p:cNvCxnSpPr>
          <p:nvPr/>
        </p:nvCxnSpPr>
        <p:spPr>
          <a:xfrm>
            <a:off x="11190224" y="5347562"/>
            <a:ext cx="1419" cy="2290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163DA7B-0114-4E2B-BB2A-BAFDD1D9D8A7}"/>
              </a:ext>
            </a:extLst>
          </p:cNvPr>
          <p:cNvCxnSpPr>
            <a:cxnSpLocks/>
          </p:cNvCxnSpPr>
          <p:nvPr/>
        </p:nvCxnSpPr>
        <p:spPr>
          <a:xfrm flipH="1">
            <a:off x="7280407" y="5576634"/>
            <a:ext cx="3902700" cy="85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0AB7626F-BE05-400E-AC39-797052659B6A}"/>
              </a:ext>
            </a:extLst>
          </p:cNvPr>
          <p:cNvCxnSpPr>
            <a:cxnSpLocks/>
          </p:cNvCxnSpPr>
          <p:nvPr/>
        </p:nvCxnSpPr>
        <p:spPr>
          <a:xfrm flipV="1">
            <a:off x="7280405" y="5060794"/>
            <a:ext cx="0" cy="51584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C7D21A7B-4872-411D-98ED-C921DCD3E7AD}"/>
              </a:ext>
            </a:extLst>
          </p:cNvPr>
          <p:cNvSpPr txBox="1"/>
          <p:nvPr/>
        </p:nvSpPr>
        <p:spPr>
          <a:xfrm>
            <a:off x="8573413" y="5371754"/>
            <a:ext cx="1289368" cy="248906"/>
          </a:xfrm>
          <a:prstGeom prst="rect">
            <a:avLst/>
          </a:prstGeom>
          <a:noFill/>
        </p:spPr>
        <p:txBody>
          <a:bodyPr wrap="none" rtlCol="0">
            <a:spAutoFit/>
          </a:bodyPr>
          <a:lstStyle/>
          <a:p>
            <a:r>
              <a:rPr lang="de-DE" sz="999" dirty="0" err="1"/>
              <a:t>Eject</a:t>
            </a:r>
            <a:r>
              <a:rPr lang="de-DE" sz="999" dirty="0"/>
              <a:t> pulse: %Q31.0</a:t>
            </a:r>
          </a:p>
        </p:txBody>
      </p:sp>
      <p:pic>
        <p:nvPicPr>
          <p:cNvPr id="33" name="Grafik 32">
            <a:extLst>
              <a:ext uri="{FF2B5EF4-FFF2-40B4-BE49-F238E27FC236}">
                <a16:creationId xmlns:a16="http://schemas.microsoft.com/office/drawing/2014/main" id="{EAD935A8-E224-4FEF-BBB8-AF17F491CB2E}"/>
              </a:ext>
            </a:extLst>
          </p:cNvPr>
          <p:cNvPicPr>
            <a:picLocks noChangeAspect="1"/>
          </p:cNvPicPr>
          <p:nvPr/>
        </p:nvPicPr>
        <p:blipFill rotWithShape="1">
          <a:blip r:embed="rId13"/>
          <a:srcRect t="5191" b="5587"/>
          <a:stretch/>
        </p:blipFill>
        <p:spPr>
          <a:xfrm>
            <a:off x="5847690" y="2755411"/>
            <a:ext cx="4036958" cy="1080534"/>
          </a:xfrm>
          <a:prstGeom prst="rect">
            <a:avLst/>
          </a:prstGeom>
        </p:spPr>
      </p:pic>
      <p:cxnSp>
        <p:nvCxnSpPr>
          <p:cNvPr id="35" name="Gerader Verbinder 34">
            <a:extLst>
              <a:ext uri="{FF2B5EF4-FFF2-40B4-BE49-F238E27FC236}">
                <a16:creationId xmlns:a16="http://schemas.microsoft.com/office/drawing/2014/main" id="{29BA00C4-8B9E-4D22-AE66-178631C5D73E}"/>
              </a:ext>
            </a:extLst>
          </p:cNvPr>
          <p:cNvCxnSpPr/>
          <p:nvPr/>
        </p:nvCxnSpPr>
        <p:spPr>
          <a:xfrm>
            <a:off x="11268474" y="5179106"/>
            <a:ext cx="0" cy="39752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4FBB58B6-53E0-40FC-BD20-CF91855917DC}"/>
              </a:ext>
            </a:extLst>
          </p:cNvPr>
          <p:cNvCxnSpPr>
            <a:cxnSpLocks/>
          </p:cNvCxnSpPr>
          <p:nvPr/>
        </p:nvCxnSpPr>
        <p:spPr>
          <a:xfrm>
            <a:off x="11277011" y="5559559"/>
            <a:ext cx="47663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136327CC-E5BF-457E-BAAD-96C932228727}"/>
              </a:ext>
            </a:extLst>
          </p:cNvPr>
          <p:cNvCxnSpPr>
            <a:cxnSpLocks/>
          </p:cNvCxnSpPr>
          <p:nvPr/>
        </p:nvCxnSpPr>
        <p:spPr>
          <a:xfrm flipV="1">
            <a:off x="11736608" y="2871912"/>
            <a:ext cx="0" cy="26790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4E391943-7903-4672-AC3A-AE11317856BB}"/>
              </a:ext>
            </a:extLst>
          </p:cNvPr>
          <p:cNvCxnSpPr/>
          <p:nvPr/>
        </p:nvCxnSpPr>
        <p:spPr>
          <a:xfrm>
            <a:off x="7484038" y="2871911"/>
            <a:ext cx="425257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80875329-3827-4DF6-96A1-256D9C58E67E}"/>
              </a:ext>
            </a:extLst>
          </p:cNvPr>
          <p:cNvCxnSpPr/>
          <p:nvPr/>
        </p:nvCxnSpPr>
        <p:spPr>
          <a:xfrm>
            <a:off x="7484038" y="2871911"/>
            <a:ext cx="0" cy="1280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476AA0F4-02A1-47C1-90EA-044C8DCB933A}"/>
              </a:ext>
            </a:extLst>
          </p:cNvPr>
          <p:cNvSpPr txBox="1"/>
          <p:nvPr/>
        </p:nvSpPr>
        <p:spPr>
          <a:xfrm>
            <a:off x="8072874" y="2685099"/>
            <a:ext cx="1231721" cy="248906"/>
          </a:xfrm>
          <a:prstGeom prst="rect">
            <a:avLst/>
          </a:prstGeom>
          <a:noFill/>
        </p:spPr>
        <p:txBody>
          <a:bodyPr wrap="none" rtlCol="0">
            <a:spAutoFit/>
          </a:bodyPr>
          <a:lstStyle/>
          <a:p>
            <a:r>
              <a:rPr lang="de-DE" sz="999" dirty="0"/>
              <a:t>Parameter: %QB32</a:t>
            </a:r>
          </a:p>
        </p:txBody>
      </p:sp>
      <p:sp>
        <p:nvSpPr>
          <p:cNvPr id="49" name="Textfeld 48">
            <a:extLst>
              <a:ext uri="{FF2B5EF4-FFF2-40B4-BE49-F238E27FC236}">
                <a16:creationId xmlns:a16="http://schemas.microsoft.com/office/drawing/2014/main" id="{D30A47FD-D2A6-4432-9E07-08BECC9FA787}"/>
              </a:ext>
            </a:extLst>
          </p:cNvPr>
          <p:cNvSpPr txBox="1"/>
          <p:nvPr/>
        </p:nvSpPr>
        <p:spPr>
          <a:xfrm>
            <a:off x="8893102" y="4980472"/>
            <a:ext cx="734156" cy="217521"/>
          </a:xfrm>
          <a:prstGeom prst="rect">
            <a:avLst/>
          </a:prstGeom>
          <a:solidFill>
            <a:srgbClr val="F0F0F0"/>
          </a:solidFill>
        </p:spPr>
        <p:txBody>
          <a:bodyPr wrap="square" rtlCol="0">
            <a:spAutoFit/>
          </a:bodyPr>
          <a:lstStyle/>
          <a:p>
            <a:r>
              <a:rPr lang="de-DE" sz="799" dirty="0"/>
              <a:t>PLC Modus</a:t>
            </a:r>
          </a:p>
        </p:txBody>
      </p:sp>
      <p:sp>
        <p:nvSpPr>
          <p:cNvPr id="50" name="Rechteck 49">
            <a:extLst>
              <a:ext uri="{FF2B5EF4-FFF2-40B4-BE49-F238E27FC236}">
                <a16:creationId xmlns:a16="http://schemas.microsoft.com/office/drawing/2014/main" id="{2B247536-7741-4FC8-BCFD-100E27A296CE}"/>
              </a:ext>
            </a:extLst>
          </p:cNvPr>
          <p:cNvSpPr/>
          <p:nvPr/>
        </p:nvSpPr>
        <p:spPr>
          <a:xfrm>
            <a:off x="6459779" y="4768821"/>
            <a:ext cx="275695" cy="220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Tree>
    <p:extLst>
      <p:ext uri="{BB962C8B-B14F-4D97-AF65-F5344CB8AC3E}">
        <p14:creationId xmlns:p14="http://schemas.microsoft.com/office/powerpoint/2010/main" val="4256387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8FB73956-E3D8-420C-A4D8-273A93AEC58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25602" name="think-cell Folie" r:id="rId6" imgW="277" imgH="277" progId="TCLayout.ActiveDocument.1">
                  <p:embed/>
                </p:oleObj>
              </mc:Choice>
              <mc:Fallback>
                <p:oleObj name="think-cell Folie" r:id="rId6" imgW="277" imgH="277" progId="TCLayout.ActiveDocument.1">
                  <p:embed/>
                  <p:pic>
                    <p:nvPicPr>
                      <p:cNvPr id="6" name="Objekt 5" hidden="1">
                        <a:extLst>
                          <a:ext uri="{FF2B5EF4-FFF2-40B4-BE49-F238E27FC236}">
                            <a16:creationId xmlns:a16="http://schemas.microsoft.com/office/drawing/2014/main" id="{8FB73956-E3D8-420C-A4D8-273A93AEC58D}"/>
                          </a:ext>
                        </a:extLst>
                      </p:cNvPr>
                      <p:cNvPicPr/>
                      <p:nvPr/>
                    </p:nvPicPr>
                    <p:blipFill>
                      <a:blip r:embed="rId7"/>
                      <a:stretch>
                        <a:fillRect/>
                      </a:stretch>
                    </p:blipFill>
                    <p:spPr>
                      <a:xfrm>
                        <a:off x="7930" y="5159"/>
                        <a:ext cx="1586" cy="1586"/>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07D6B81-8DA5-4BBB-8069-2AE099360275}"/>
              </a:ext>
            </a:extLst>
          </p:cNvPr>
          <p:cNvSpPr/>
          <p:nvPr>
            <p:custDataLst>
              <p:tags r:id="rId3"/>
            </p:custDataLst>
          </p:nvPr>
        </p:nvSpPr>
        <p:spPr>
          <a:xfrm>
            <a:off x="6345" y="3572"/>
            <a:ext cx="158581" cy="15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DE" sz="2098" b="1" dirty="0">
              <a:latin typeface="MetaPlusLF" panose="02000503060000020004" pitchFamily="2" charset="0"/>
              <a:ea typeface="+mj-ea"/>
              <a:cs typeface="+mj-cs"/>
              <a:sym typeface="MetaPlusLF" panose="02000503060000020004" pitchFamily="2" charset="0"/>
            </a:endParaRPr>
          </a:p>
        </p:txBody>
      </p:sp>
      <p:sp>
        <p:nvSpPr>
          <p:cNvPr id="3" name="Title 2"/>
          <p:cNvSpPr>
            <a:spLocks noGrp="1"/>
          </p:cNvSpPr>
          <p:nvPr>
            <p:ph type="title"/>
            <p:custDataLst>
              <p:tags r:id="rId4"/>
            </p:custDataLst>
          </p:nvPr>
        </p:nvSpPr>
        <p:spPr>
          <a:xfrm>
            <a:off x="258075" y="1566417"/>
            <a:ext cx="11435848" cy="503465"/>
          </a:xfrm>
        </p:spPr>
        <p:txBody>
          <a:bodyPr/>
          <a:lstStyle/>
          <a:p>
            <a:r>
              <a:rPr lang="en-US"/>
              <a:t>Vacuum-Ejector – EA-assignment „PLC mode“</a:t>
            </a:r>
          </a:p>
        </p:txBody>
      </p:sp>
      <p:pic>
        <p:nvPicPr>
          <p:cNvPr id="2" name="Grafik 1">
            <a:extLst>
              <a:ext uri="{FF2B5EF4-FFF2-40B4-BE49-F238E27FC236}">
                <a16:creationId xmlns:a16="http://schemas.microsoft.com/office/drawing/2014/main" id="{A8368A5D-21E8-4F43-9575-604E007E838C}"/>
              </a:ext>
            </a:extLst>
          </p:cNvPr>
          <p:cNvPicPr>
            <a:picLocks noChangeAspect="1"/>
          </p:cNvPicPr>
          <p:nvPr/>
        </p:nvPicPr>
        <p:blipFill>
          <a:blip r:embed="rId8"/>
          <a:stretch>
            <a:fillRect/>
          </a:stretch>
        </p:blipFill>
        <p:spPr>
          <a:xfrm>
            <a:off x="6421245" y="1840710"/>
            <a:ext cx="5004649" cy="4510856"/>
          </a:xfrm>
          <a:prstGeom prst="rect">
            <a:avLst/>
          </a:prstGeom>
        </p:spPr>
      </p:pic>
      <p:sp>
        <p:nvSpPr>
          <p:cNvPr id="5" name="Textfeld 4">
            <a:extLst>
              <a:ext uri="{FF2B5EF4-FFF2-40B4-BE49-F238E27FC236}">
                <a16:creationId xmlns:a16="http://schemas.microsoft.com/office/drawing/2014/main" id="{F5775AF1-6EAA-4BE0-A053-925CD644333C}"/>
              </a:ext>
            </a:extLst>
          </p:cNvPr>
          <p:cNvSpPr txBox="1"/>
          <p:nvPr/>
        </p:nvSpPr>
        <p:spPr>
          <a:xfrm>
            <a:off x="7287799" y="3157375"/>
            <a:ext cx="924271" cy="264535"/>
          </a:xfrm>
          <a:prstGeom prst="rect">
            <a:avLst/>
          </a:prstGeom>
          <a:solidFill>
            <a:schemeClr val="bg2"/>
          </a:solidFill>
        </p:spPr>
        <p:txBody>
          <a:bodyPr wrap="none" rtlCol="0">
            <a:spAutoFit/>
          </a:bodyPr>
          <a:lstStyle/>
          <a:p>
            <a:r>
              <a:rPr lang="de-DE" sz="1099" dirty="0"/>
              <a:t>Set Point B1</a:t>
            </a:r>
          </a:p>
        </p:txBody>
      </p:sp>
      <p:sp>
        <p:nvSpPr>
          <p:cNvPr id="7" name="Rechteck 6">
            <a:extLst>
              <a:ext uri="{FF2B5EF4-FFF2-40B4-BE49-F238E27FC236}">
                <a16:creationId xmlns:a16="http://schemas.microsoft.com/office/drawing/2014/main" id="{1D1C9C2A-33D7-441C-ACAE-141B13AC69B4}"/>
              </a:ext>
            </a:extLst>
          </p:cNvPr>
          <p:cNvSpPr/>
          <p:nvPr/>
        </p:nvSpPr>
        <p:spPr>
          <a:xfrm>
            <a:off x="6924764" y="4096141"/>
            <a:ext cx="1582494" cy="118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13" name="Textfeld 12">
            <a:extLst>
              <a:ext uri="{FF2B5EF4-FFF2-40B4-BE49-F238E27FC236}">
                <a16:creationId xmlns:a16="http://schemas.microsoft.com/office/drawing/2014/main" id="{E890188A-6D0B-4548-9EE8-B50D7B9939EC}"/>
              </a:ext>
            </a:extLst>
          </p:cNvPr>
          <p:cNvSpPr txBox="1"/>
          <p:nvPr/>
        </p:nvSpPr>
        <p:spPr>
          <a:xfrm>
            <a:off x="7292602" y="4024628"/>
            <a:ext cx="919468" cy="264535"/>
          </a:xfrm>
          <a:prstGeom prst="rect">
            <a:avLst/>
          </a:prstGeom>
          <a:solidFill>
            <a:schemeClr val="bg2"/>
          </a:solidFill>
        </p:spPr>
        <p:txBody>
          <a:bodyPr wrap="none" rtlCol="0">
            <a:spAutoFit/>
          </a:bodyPr>
          <a:lstStyle/>
          <a:p>
            <a:r>
              <a:rPr lang="de-DE" sz="1099" dirty="0"/>
              <a:t>Set Point A1</a:t>
            </a:r>
          </a:p>
        </p:txBody>
      </p:sp>
      <p:sp>
        <p:nvSpPr>
          <p:cNvPr id="14" name="Textfeld 13">
            <a:extLst>
              <a:ext uri="{FF2B5EF4-FFF2-40B4-BE49-F238E27FC236}">
                <a16:creationId xmlns:a16="http://schemas.microsoft.com/office/drawing/2014/main" id="{B590BFC2-AAB7-409B-A269-9344969BAA14}"/>
              </a:ext>
            </a:extLst>
          </p:cNvPr>
          <p:cNvSpPr txBox="1"/>
          <p:nvPr/>
        </p:nvSpPr>
        <p:spPr>
          <a:xfrm>
            <a:off x="9705833" y="3157375"/>
            <a:ext cx="898650" cy="264535"/>
          </a:xfrm>
          <a:prstGeom prst="rect">
            <a:avLst/>
          </a:prstGeom>
          <a:solidFill>
            <a:schemeClr val="bg2"/>
          </a:solidFill>
        </p:spPr>
        <p:txBody>
          <a:bodyPr wrap="none" rtlCol="0">
            <a:spAutoFit/>
          </a:bodyPr>
          <a:lstStyle/>
          <a:p>
            <a:r>
              <a:rPr lang="de-DE" sz="1099" dirty="0"/>
              <a:t>Hysterese A</a:t>
            </a:r>
          </a:p>
        </p:txBody>
      </p:sp>
      <p:sp>
        <p:nvSpPr>
          <p:cNvPr id="15" name="Textfeld 14">
            <a:extLst>
              <a:ext uri="{FF2B5EF4-FFF2-40B4-BE49-F238E27FC236}">
                <a16:creationId xmlns:a16="http://schemas.microsoft.com/office/drawing/2014/main" id="{524BF78E-364E-4299-B4FC-786A198A53A3}"/>
              </a:ext>
            </a:extLst>
          </p:cNvPr>
          <p:cNvSpPr txBox="1"/>
          <p:nvPr/>
        </p:nvSpPr>
        <p:spPr>
          <a:xfrm>
            <a:off x="9684761" y="2344176"/>
            <a:ext cx="1098814" cy="264535"/>
          </a:xfrm>
          <a:prstGeom prst="rect">
            <a:avLst/>
          </a:prstGeom>
          <a:solidFill>
            <a:schemeClr val="bg2"/>
          </a:solidFill>
        </p:spPr>
        <p:txBody>
          <a:bodyPr wrap="none" rtlCol="0">
            <a:spAutoFit/>
          </a:bodyPr>
          <a:lstStyle/>
          <a:p>
            <a:r>
              <a:rPr lang="de-DE" sz="1099" dirty="0" err="1"/>
              <a:t>Process</a:t>
            </a:r>
            <a:r>
              <a:rPr lang="de-DE" sz="1099" dirty="0"/>
              <a:t> </a:t>
            </a:r>
            <a:r>
              <a:rPr lang="de-DE" sz="1099" dirty="0" err="1"/>
              <a:t>quality</a:t>
            </a:r>
            <a:endParaRPr lang="de-DE" sz="1099" dirty="0"/>
          </a:p>
        </p:txBody>
      </p:sp>
      <p:sp>
        <p:nvSpPr>
          <p:cNvPr id="11" name="Textfeld 10">
            <a:extLst>
              <a:ext uri="{FF2B5EF4-FFF2-40B4-BE49-F238E27FC236}">
                <a16:creationId xmlns:a16="http://schemas.microsoft.com/office/drawing/2014/main" id="{0A4DA852-CE40-4A2E-A5AD-8189B805143D}"/>
              </a:ext>
            </a:extLst>
          </p:cNvPr>
          <p:cNvSpPr txBox="1"/>
          <p:nvPr/>
        </p:nvSpPr>
        <p:spPr>
          <a:xfrm>
            <a:off x="6694054" y="1876097"/>
            <a:ext cx="1865836" cy="311614"/>
          </a:xfrm>
          <a:prstGeom prst="rect">
            <a:avLst/>
          </a:prstGeom>
          <a:noFill/>
        </p:spPr>
        <p:txBody>
          <a:bodyPr wrap="none" rtlCol="0">
            <a:spAutoFit/>
          </a:bodyPr>
          <a:lstStyle/>
          <a:p>
            <a:r>
              <a:rPr lang="de-DE" sz="1399" b="1" dirty="0"/>
              <a:t>Output </a:t>
            </a:r>
            <a:r>
              <a:rPr lang="de-DE" sz="1399" b="1" dirty="0" err="1"/>
              <a:t>data</a:t>
            </a:r>
            <a:r>
              <a:rPr lang="de-DE" sz="1399" b="1" dirty="0"/>
              <a:t> (5 Bytes)</a:t>
            </a:r>
          </a:p>
        </p:txBody>
      </p:sp>
      <p:sp>
        <p:nvSpPr>
          <p:cNvPr id="16" name="Textfeld 15">
            <a:extLst>
              <a:ext uri="{FF2B5EF4-FFF2-40B4-BE49-F238E27FC236}">
                <a16:creationId xmlns:a16="http://schemas.microsoft.com/office/drawing/2014/main" id="{BBDFFEEC-E367-436A-89DC-C7E00B61B97E}"/>
              </a:ext>
            </a:extLst>
          </p:cNvPr>
          <p:cNvSpPr txBox="1"/>
          <p:nvPr/>
        </p:nvSpPr>
        <p:spPr>
          <a:xfrm>
            <a:off x="134626" y="3200483"/>
            <a:ext cx="1742536" cy="311614"/>
          </a:xfrm>
          <a:prstGeom prst="rect">
            <a:avLst/>
          </a:prstGeom>
          <a:noFill/>
        </p:spPr>
        <p:txBody>
          <a:bodyPr wrap="none" rtlCol="0">
            <a:spAutoFit/>
          </a:bodyPr>
          <a:lstStyle/>
          <a:p>
            <a:r>
              <a:rPr lang="en-US" sz="1399" b="1"/>
              <a:t>Input data (5 Bytes)</a:t>
            </a:r>
          </a:p>
        </p:txBody>
      </p:sp>
      <p:grpSp>
        <p:nvGrpSpPr>
          <p:cNvPr id="17" name="Gruppieren 16">
            <a:extLst>
              <a:ext uri="{FF2B5EF4-FFF2-40B4-BE49-F238E27FC236}">
                <a16:creationId xmlns:a16="http://schemas.microsoft.com/office/drawing/2014/main" id="{D392851E-36C1-49ED-AD24-BE1EA1D353A8}"/>
              </a:ext>
            </a:extLst>
          </p:cNvPr>
          <p:cNvGrpSpPr/>
          <p:nvPr/>
        </p:nvGrpSpPr>
        <p:grpSpPr>
          <a:xfrm flipH="1">
            <a:off x="4594382" y="4724998"/>
            <a:ext cx="755281" cy="839273"/>
            <a:chOff x="5975350" y="5514357"/>
            <a:chExt cx="1678509" cy="154605"/>
          </a:xfrm>
        </p:grpSpPr>
        <p:cxnSp>
          <p:nvCxnSpPr>
            <p:cNvPr id="18" name="Gerader Verbinder 17">
              <a:extLst>
                <a:ext uri="{FF2B5EF4-FFF2-40B4-BE49-F238E27FC236}">
                  <a16:creationId xmlns:a16="http://schemas.microsoft.com/office/drawing/2014/main" id="{50E2FE41-EF27-49C5-80B6-68AC4D7DB4A6}"/>
                </a:ext>
              </a:extLst>
            </p:cNvPr>
            <p:cNvCxnSpPr/>
            <p:nvPr/>
          </p:nvCxnSpPr>
          <p:spPr>
            <a:xfrm>
              <a:off x="5975350" y="5514357"/>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3572131C-1691-487D-AC39-37DA8E888533}"/>
                </a:ext>
              </a:extLst>
            </p:cNvPr>
            <p:cNvCxnSpPr/>
            <p:nvPr/>
          </p:nvCxnSpPr>
          <p:spPr>
            <a:xfrm>
              <a:off x="6614782" y="5514357"/>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BF266901-7704-41F8-A403-AAE2B6349D11}"/>
                </a:ext>
              </a:extLst>
            </p:cNvPr>
            <p:cNvCxnSpPr/>
            <p:nvPr/>
          </p:nvCxnSpPr>
          <p:spPr>
            <a:xfrm>
              <a:off x="5975350" y="5668962"/>
              <a:ext cx="16785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 name="Textfeld 20">
            <a:extLst>
              <a:ext uri="{FF2B5EF4-FFF2-40B4-BE49-F238E27FC236}">
                <a16:creationId xmlns:a16="http://schemas.microsoft.com/office/drawing/2014/main" id="{008CEB25-1F6E-4DF4-A4D8-DB513F1EB202}"/>
              </a:ext>
            </a:extLst>
          </p:cNvPr>
          <p:cNvSpPr txBox="1"/>
          <p:nvPr/>
        </p:nvSpPr>
        <p:spPr>
          <a:xfrm>
            <a:off x="2864532" y="5452056"/>
            <a:ext cx="1856228" cy="718920"/>
          </a:xfrm>
          <a:prstGeom prst="rect">
            <a:avLst/>
          </a:prstGeom>
          <a:noFill/>
        </p:spPr>
        <p:txBody>
          <a:bodyPr wrap="none" rtlCol="0">
            <a:spAutoFit/>
          </a:bodyPr>
          <a:lstStyle/>
          <a:p>
            <a:r>
              <a:rPr lang="de-DE" sz="999" dirty="0"/>
              <a:t>0 0  A&amp;B &lt; </a:t>
            </a:r>
            <a:r>
              <a:rPr lang="de-DE" sz="999" dirty="0" err="1"/>
              <a:t>switching</a:t>
            </a:r>
            <a:r>
              <a:rPr lang="de-DE" sz="999" dirty="0"/>
              <a:t> </a:t>
            </a:r>
            <a:r>
              <a:rPr lang="de-DE" sz="999" dirty="0" err="1"/>
              <a:t>threshold</a:t>
            </a:r>
            <a:endParaRPr lang="de-DE" sz="999" dirty="0"/>
          </a:p>
          <a:p>
            <a:r>
              <a:rPr lang="de-DE" sz="999" dirty="0"/>
              <a:t>0 1  A &gt; </a:t>
            </a:r>
            <a:r>
              <a:rPr lang="de-DE" sz="999" dirty="0" err="1"/>
              <a:t>switching</a:t>
            </a:r>
            <a:r>
              <a:rPr lang="de-DE" sz="999" dirty="0"/>
              <a:t> </a:t>
            </a:r>
            <a:r>
              <a:rPr lang="de-DE" sz="999" dirty="0" err="1"/>
              <a:t>threshold</a:t>
            </a:r>
            <a:endParaRPr lang="de-DE" sz="999" dirty="0"/>
          </a:p>
          <a:p>
            <a:r>
              <a:rPr lang="de-DE" sz="999" dirty="0"/>
              <a:t>1 1  B &gt; </a:t>
            </a:r>
            <a:r>
              <a:rPr lang="de-DE" sz="999" dirty="0" err="1"/>
              <a:t>switching</a:t>
            </a:r>
            <a:r>
              <a:rPr lang="de-DE" sz="999" dirty="0"/>
              <a:t> </a:t>
            </a:r>
            <a:r>
              <a:rPr lang="de-DE" sz="999" dirty="0" err="1"/>
              <a:t>threshold</a:t>
            </a:r>
            <a:endParaRPr lang="de-DE" sz="999" dirty="0"/>
          </a:p>
          <a:p>
            <a:r>
              <a:rPr lang="de-DE" sz="999" dirty="0"/>
              <a:t>1 1  A&amp;B &gt; </a:t>
            </a:r>
            <a:r>
              <a:rPr lang="de-DE" sz="999" dirty="0" err="1"/>
              <a:t>switching</a:t>
            </a:r>
            <a:r>
              <a:rPr lang="de-DE" sz="999" dirty="0"/>
              <a:t> </a:t>
            </a:r>
            <a:r>
              <a:rPr lang="de-DE" sz="999" dirty="0" err="1"/>
              <a:t>threshold</a:t>
            </a:r>
            <a:r>
              <a:rPr lang="de-DE" sz="999" dirty="0"/>
              <a:t> </a:t>
            </a:r>
          </a:p>
        </p:txBody>
      </p:sp>
      <p:grpSp>
        <p:nvGrpSpPr>
          <p:cNvPr id="22" name="Gruppieren 21">
            <a:extLst>
              <a:ext uri="{FF2B5EF4-FFF2-40B4-BE49-F238E27FC236}">
                <a16:creationId xmlns:a16="http://schemas.microsoft.com/office/drawing/2014/main" id="{01C17D99-2DDE-4CBE-A4FB-87315201CFDE}"/>
              </a:ext>
            </a:extLst>
          </p:cNvPr>
          <p:cNvGrpSpPr/>
          <p:nvPr/>
        </p:nvGrpSpPr>
        <p:grpSpPr>
          <a:xfrm flipH="1">
            <a:off x="3946999" y="4720560"/>
            <a:ext cx="755280" cy="166451"/>
            <a:chOff x="5975350" y="5514357"/>
            <a:chExt cx="1678509" cy="154605"/>
          </a:xfrm>
        </p:grpSpPr>
        <p:cxnSp>
          <p:nvCxnSpPr>
            <p:cNvPr id="23" name="Gerader Verbinder 22">
              <a:extLst>
                <a:ext uri="{FF2B5EF4-FFF2-40B4-BE49-F238E27FC236}">
                  <a16:creationId xmlns:a16="http://schemas.microsoft.com/office/drawing/2014/main" id="{955382A8-3089-4CD0-8708-717CCA38DF7C}"/>
                </a:ext>
              </a:extLst>
            </p:cNvPr>
            <p:cNvCxnSpPr/>
            <p:nvPr/>
          </p:nvCxnSpPr>
          <p:spPr>
            <a:xfrm>
              <a:off x="5975350" y="5514357"/>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D201BE45-86AA-4F87-921E-E3E6B0EFECA0}"/>
                </a:ext>
              </a:extLst>
            </p:cNvPr>
            <p:cNvCxnSpPr/>
            <p:nvPr/>
          </p:nvCxnSpPr>
          <p:spPr>
            <a:xfrm>
              <a:off x="5975350" y="5668962"/>
              <a:ext cx="16785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Textfeld 24">
            <a:extLst>
              <a:ext uri="{FF2B5EF4-FFF2-40B4-BE49-F238E27FC236}">
                <a16:creationId xmlns:a16="http://schemas.microsoft.com/office/drawing/2014/main" id="{EA4CEE47-373F-4520-BEB9-FE09777C4361}"/>
              </a:ext>
            </a:extLst>
          </p:cNvPr>
          <p:cNvSpPr txBox="1"/>
          <p:nvPr/>
        </p:nvSpPr>
        <p:spPr>
          <a:xfrm>
            <a:off x="2939958" y="4756524"/>
            <a:ext cx="1169270" cy="718920"/>
          </a:xfrm>
          <a:prstGeom prst="rect">
            <a:avLst/>
          </a:prstGeom>
          <a:noFill/>
        </p:spPr>
        <p:txBody>
          <a:bodyPr wrap="none" rtlCol="0">
            <a:spAutoFit/>
          </a:bodyPr>
          <a:lstStyle/>
          <a:p>
            <a:r>
              <a:rPr lang="de-DE" sz="999" dirty="0"/>
              <a:t>Valve </a:t>
            </a:r>
            <a:r>
              <a:rPr lang="de-DE" sz="999" dirty="0" err="1"/>
              <a:t>diagnoses</a:t>
            </a:r>
            <a:br>
              <a:rPr lang="de-DE" sz="999" dirty="0"/>
            </a:br>
            <a:r>
              <a:rPr lang="de-DE" sz="999" dirty="0"/>
              <a:t>0 </a:t>
            </a:r>
            <a:r>
              <a:rPr lang="de-DE" sz="999" dirty="0" err="1"/>
              <a:t>no</a:t>
            </a:r>
            <a:r>
              <a:rPr lang="de-DE" sz="999" dirty="0"/>
              <a:t> Error</a:t>
            </a:r>
          </a:p>
          <a:p>
            <a:r>
              <a:rPr lang="de-DE" sz="999" dirty="0"/>
              <a:t>1 Coil </a:t>
            </a:r>
            <a:r>
              <a:rPr lang="de-DE" sz="999" dirty="0" err="1"/>
              <a:t>short</a:t>
            </a:r>
            <a:r>
              <a:rPr lang="de-DE" sz="999" dirty="0"/>
              <a:t> </a:t>
            </a:r>
            <a:r>
              <a:rPr lang="de-DE" sz="999" dirty="0" err="1"/>
              <a:t>circuit</a:t>
            </a:r>
            <a:br>
              <a:rPr lang="de-DE" sz="999" dirty="0"/>
            </a:br>
            <a:r>
              <a:rPr lang="de-DE" sz="999" dirty="0"/>
              <a:t>   </a:t>
            </a:r>
            <a:r>
              <a:rPr lang="de-DE" sz="999" dirty="0" err="1"/>
              <a:t>or</a:t>
            </a:r>
            <a:r>
              <a:rPr lang="de-DE" sz="999" dirty="0"/>
              <a:t> </a:t>
            </a:r>
            <a:r>
              <a:rPr lang="de-DE" sz="999" dirty="0" err="1"/>
              <a:t>wire</a:t>
            </a:r>
            <a:r>
              <a:rPr lang="de-DE" sz="999" dirty="0"/>
              <a:t> break</a:t>
            </a:r>
          </a:p>
        </p:txBody>
      </p:sp>
      <p:sp>
        <p:nvSpPr>
          <p:cNvPr id="26" name="Rechteck 25">
            <a:extLst>
              <a:ext uri="{FF2B5EF4-FFF2-40B4-BE49-F238E27FC236}">
                <a16:creationId xmlns:a16="http://schemas.microsoft.com/office/drawing/2014/main" id="{19FD4529-BF5F-4D6D-BFC0-1F7BBE71385A}"/>
              </a:ext>
            </a:extLst>
          </p:cNvPr>
          <p:cNvSpPr/>
          <p:nvPr/>
        </p:nvSpPr>
        <p:spPr>
          <a:xfrm>
            <a:off x="242523"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999" dirty="0" err="1">
                <a:solidFill>
                  <a:schemeClr val="tx1"/>
                </a:solidFill>
              </a:rPr>
              <a:t>Diag</a:t>
            </a:r>
            <a:endParaRPr lang="de-DE" sz="999" dirty="0">
              <a:solidFill>
                <a:schemeClr val="tx1"/>
              </a:solidFill>
            </a:endParaRPr>
          </a:p>
          <a:p>
            <a:pPr algn="ctr"/>
            <a:r>
              <a:rPr lang="de-DE" sz="999" dirty="0">
                <a:solidFill>
                  <a:schemeClr val="tx1"/>
                </a:solidFill>
              </a:rPr>
              <a:t>A1</a:t>
            </a:r>
          </a:p>
        </p:txBody>
      </p:sp>
      <p:sp>
        <p:nvSpPr>
          <p:cNvPr id="27" name="Rechteck 26">
            <a:extLst>
              <a:ext uri="{FF2B5EF4-FFF2-40B4-BE49-F238E27FC236}">
                <a16:creationId xmlns:a16="http://schemas.microsoft.com/office/drawing/2014/main" id="{B9CD0D6B-B26F-4D0D-9045-A66D37451D9E}"/>
              </a:ext>
            </a:extLst>
          </p:cNvPr>
          <p:cNvSpPr/>
          <p:nvPr/>
        </p:nvSpPr>
        <p:spPr>
          <a:xfrm>
            <a:off x="566109"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999" dirty="0" err="1">
                <a:solidFill>
                  <a:schemeClr val="tx1"/>
                </a:solidFill>
              </a:rPr>
              <a:t>Diag</a:t>
            </a:r>
            <a:endParaRPr lang="de-DE" sz="999" dirty="0">
              <a:solidFill>
                <a:schemeClr val="tx1"/>
              </a:solidFill>
            </a:endParaRPr>
          </a:p>
          <a:p>
            <a:pPr algn="ctr"/>
            <a:r>
              <a:rPr lang="de-DE" sz="999" dirty="0" err="1">
                <a:solidFill>
                  <a:schemeClr val="tx1"/>
                </a:solidFill>
              </a:rPr>
              <a:t>Regl</a:t>
            </a:r>
            <a:r>
              <a:rPr lang="de-DE" sz="999" dirty="0">
                <a:solidFill>
                  <a:schemeClr val="tx1"/>
                </a:solidFill>
              </a:rPr>
              <a:t>.</a:t>
            </a:r>
          </a:p>
        </p:txBody>
      </p:sp>
      <p:sp>
        <p:nvSpPr>
          <p:cNvPr id="28" name="Rechteck 27">
            <a:extLst>
              <a:ext uri="{FF2B5EF4-FFF2-40B4-BE49-F238E27FC236}">
                <a16:creationId xmlns:a16="http://schemas.microsoft.com/office/drawing/2014/main" id="{17BA76DA-0B9B-45D9-B25C-55D8DCE34FD4}"/>
              </a:ext>
            </a:extLst>
          </p:cNvPr>
          <p:cNvSpPr/>
          <p:nvPr/>
        </p:nvSpPr>
        <p:spPr>
          <a:xfrm>
            <a:off x="889836"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999" dirty="0" err="1">
                <a:solidFill>
                  <a:schemeClr val="tx1"/>
                </a:solidFill>
              </a:rPr>
              <a:t>Diag</a:t>
            </a:r>
            <a:endParaRPr lang="de-DE" sz="999" dirty="0">
              <a:solidFill>
                <a:schemeClr val="tx1"/>
              </a:solidFill>
            </a:endParaRPr>
          </a:p>
          <a:p>
            <a:pPr algn="ctr"/>
            <a:r>
              <a:rPr lang="de-DE" sz="999" dirty="0">
                <a:solidFill>
                  <a:schemeClr val="tx1"/>
                </a:solidFill>
              </a:rPr>
              <a:t>Para</a:t>
            </a:r>
          </a:p>
        </p:txBody>
      </p:sp>
      <p:sp>
        <p:nvSpPr>
          <p:cNvPr id="29" name="Rechteck 28">
            <a:extLst>
              <a:ext uri="{FF2B5EF4-FFF2-40B4-BE49-F238E27FC236}">
                <a16:creationId xmlns:a16="http://schemas.microsoft.com/office/drawing/2014/main" id="{83FCE532-41D3-4A7A-95A9-0F4C6D859582}"/>
              </a:ext>
            </a:extLst>
          </p:cNvPr>
          <p:cNvSpPr/>
          <p:nvPr/>
        </p:nvSpPr>
        <p:spPr>
          <a:xfrm>
            <a:off x="1213528"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999" dirty="0" err="1">
                <a:solidFill>
                  <a:schemeClr val="tx1"/>
                </a:solidFill>
              </a:rPr>
              <a:t>Diag</a:t>
            </a:r>
            <a:endParaRPr lang="de-DE" sz="999" dirty="0">
              <a:solidFill>
                <a:schemeClr val="tx1"/>
              </a:solidFill>
            </a:endParaRPr>
          </a:p>
          <a:p>
            <a:pPr algn="ctr"/>
            <a:r>
              <a:rPr lang="de-DE" sz="999" dirty="0">
                <a:solidFill>
                  <a:schemeClr val="tx1"/>
                </a:solidFill>
              </a:rPr>
              <a:t>2Bel</a:t>
            </a:r>
          </a:p>
        </p:txBody>
      </p:sp>
      <p:sp>
        <p:nvSpPr>
          <p:cNvPr id="30" name="Rechteck 29">
            <a:extLst>
              <a:ext uri="{FF2B5EF4-FFF2-40B4-BE49-F238E27FC236}">
                <a16:creationId xmlns:a16="http://schemas.microsoft.com/office/drawing/2014/main" id="{910409B5-B3DF-49FA-8F51-99C9D9D06982}"/>
              </a:ext>
            </a:extLst>
          </p:cNvPr>
          <p:cNvSpPr/>
          <p:nvPr/>
        </p:nvSpPr>
        <p:spPr>
          <a:xfrm>
            <a:off x="1537184"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999" dirty="0" err="1">
                <a:solidFill>
                  <a:schemeClr val="tx1"/>
                </a:solidFill>
              </a:rPr>
              <a:t>Diag</a:t>
            </a:r>
            <a:endParaRPr lang="de-DE" sz="999" dirty="0">
              <a:solidFill>
                <a:schemeClr val="tx1"/>
              </a:solidFill>
            </a:endParaRPr>
          </a:p>
          <a:p>
            <a:pPr algn="ctr"/>
            <a:r>
              <a:rPr lang="de-DE" sz="999" dirty="0">
                <a:solidFill>
                  <a:schemeClr val="tx1"/>
                </a:solidFill>
              </a:rPr>
              <a:t>2Eva</a:t>
            </a:r>
          </a:p>
        </p:txBody>
      </p:sp>
      <p:sp>
        <p:nvSpPr>
          <p:cNvPr id="31" name="Rechteck 30">
            <a:extLst>
              <a:ext uri="{FF2B5EF4-FFF2-40B4-BE49-F238E27FC236}">
                <a16:creationId xmlns:a16="http://schemas.microsoft.com/office/drawing/2014/main" id="{8982A5F0-FDC9-44C8-96ED-A9FA135629CA}"/>
              </a:ext>
            </a:extLst>
          </p:cNvPr>
          <p:cNvSpPr/>
          <p:nvPr/>
        </p:nvSpPr>
        <p:spPr>
          <a:xfrm>
            <a:off x="1860877"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999" dirty="0" err="1">
                <a:solidFill>
                  <a:schemeClr val="tx1"/>
                </a:solidFill>
              </a:rPr>
              <a:t>Diag</a:t>
            </a:r>
            <a:endParaRPr lang="de-DE" sz="999" dirty="0">
              <a:solidFill>
                <a:schemeClr val="tx1"/>
              </a:solidFill>
            </a:endParaRPr>
          </a:p>
          <a:p>
            <a:pPr algn="ctr"/>
            <a:r>
              <a:rPr lang="de-DE" sz="999" dirty="0">
                <a:solidFill>
                  <a:schemeClr val="tx1"/>
                </a:solidFill>
              </a:rPr>
              <a:t>Bel.</a:t>
            </a:r>
          </a:p>
        </p:txBody>
      </p:sp>
      <p:sp>
        <p:nvSpPr>
          <p:cNvPr id="32" name="Rechteck 31">
            <a:extLst>
              <a:ext uri="{FF2B5EF4-FFF2-40B4-BE49-F238E27FC236}">
                <a16:creationId xmlns:a16="http://schemas.microsoft.com/office/drawing/2014/main" id="{0DCFB751-F3E8-4B23-825A-9B856E39AA73}"/>
              </a:ext>
            </a:extLst>
          </p:cNvPr>
          <p:cNvSpPr/>
          <p:nvPr/>
        </p:nvSpPr>
        <p:spPr>
          <a:xfrm>
            <a:off x="2180901"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999" dirty="0" err="1">
                <a:solidFill>
                  <a:schemeClr val="tx1"/>
                </a:solidFill>
              </a:rPr>
              <a:t>Diag</a:t>
            </a:r>
            <a:endParaRPr lang="de-DE" sz="999" dirty="0">
              <a:solidFill>
                <a:schemeClr val="tx1"/>
              </a:solidFill>
            </a:endParaRPr>
          </a:p>
          <a:p>
            <a:pPr algn="ctr"/>
            <a:r>
              <a:rPr lang="de-DE" sz="999" dirty="0" err="1">
                <a:solidFill>
                  <a:schemeClr val="tx1"/>
                </a:solidFill>
              </a:rPr>
              <a:t>Evak</a:t>
            </a:r>
            <a:endParaRPr lang="de-DE" sz="999" dirty="0">
              <a:solidFill>
                <a:schemeClr val="tx1"/>
              </a:solidFill>
            </a:endParaRPr>
          </a:p>
        </p:txBody>
      </p:sp>
      <p:sp>
        <p:nvSpPr>
          <p:cNvPr id="33" name="Rechteck 32">
            <a:extLst>
              <a:ext uri="{FF2B5EF4-FFF2-40B4-BE49-F238E27FC236}">
                <a16:creationId xmlns:a16="http://schemas.microsoft.com/office/drawing/2014/main" id="{5DF1BAFE-3138-4E37-8579-199FE1D81B59}"/>
              </a:ext>
            </a:extLst>
          </p:cNvPr>
          <p:cNvSpPr/>
          <p:nvPr/>
        </p:nvSpPr>
        <p:spPr>
          <a:xfrm>
            <a:off x="2504592"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999" dirty="0" err="1">
                <a:solidFill>
                  <a:schemeClr val="tx1"/>
                </a:solidFill>
              </a:rPr>
              <a:t>Diag</a:t>
            </a:r>
            <a:endParaRPr lang="de-DE" sz="999" dirty="0">
              <a:solidFill>
                <a:schemeClr val="tx1"/>
              </a:solidFill>
            </a:endParaRPr>
          </a:p>
          <a:p>
            <a:pPr algn="ctr"/>
            <a:r>
              <a:rPr lang="de-DE" sz="999" dirty="0">
                <a:solidFill>
                  <a:schemeClr val="tx1"/>
                </a:solidFill>
              </a:rPr>
              <a:t>PG</a:t>
            </a:r>
          </a:p>
        </p:txBody>
      </p:sp>
      <p:sp>
        <p:nvSpPr>
          <p:cNvPr id="34" name="Rechteck 33">
            <a:extLst>
              <a:ext uri="{FF2B5EF4-FFF2-40B4-BE49-F238E27FC236}">
                <a16:creationId xmlns:a16="http://schemas.microsoft.com/office/drawing/2014/main" id="{5813991D-879C-47B0-90F8-29E946AC9109}"/>
              </a:ext>
            </a:extLst>
          </p:cNvPr>
          <p:cNvSpPr/>
          <p:nvPr/>
        </p:nvSpPr>
        <p:spPr>
          <a:xfrm>
            <a:off x="2922261"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35" name="Rechteck 34">
            <a:extLst>
              <a:ext uri="{FF2B5EF4-FFF2-40B4-BE49-F238E27FC236}">
                <a16:creationId xmlns:a16="http://schemas.microsoft.com/office/drawing/2014/main" id="{A419525F-D1EB-4BF1-B293-1CC1DAA4A033}"/>
              </a:ext>
            </a:extLst>
          </p:cNvPr>
          <p:cNvSpPr/>
          <p:nvPr/>
        </p:nvSpPr>
        <p:spPr>
          <a:xfrm>
            <a:off x="3245917"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36" name="Rechteck 35">
            <a:extLst>
              <a:ext uri="{FF2B5EF4-FFF2-40B4-BE49-F238E27FC236}">
                <a16:creationId xmlns:a16="http://schemas.microsoft.com/office/drawing/2014/main" id="{042CAC50-A691-4381-BCF0-2951E654ED9D}"/>
              </a:ext>
            </a:extLst>
          </p:cNvPr>
          <p:cNvSpPr/>
          <p:nvPr/>
        </p:nvSpPr>
        <p:spPr>
          <a:xfrm>
            <a:off x="3569609"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37" name="Rechteck 36">
            <a:extLst>
              <a:ext uri="{FF2B5EF4-FFF2-40B4-BE49-F238E27FC236}">
                <a16:creationId xmlns:a16="http://schemas.microsoft.com/office/drawing/2014/main" id="{3BC23B0B-4115-4701-83D1-ADD80A6EFD01}"/>
              </a:ext>
            </a:extLst>
          </p:cNvPr>
          <p:cNvSpPr/>
          <p:nvPr/>
        </p:nvSpPr>
        <p:spPr>
          <a:xfrm>
            <a:off x="3893300"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38" name="Rechteck 37">
            <a:extLst>
              <a:ext uri="{FF2B5EF4-FFF2-40B4-BE49-F238E27FC236}">
                <a16:creationId xmlns:a16="http://schemas.microsoft.com/office/drawing/2014/main" id="{782EDD27-6876-4E0B-83EA-BBC70F2BCB44}"/>
              </a:ext>
            </a:extLst>
          </p:cNvPr>
          <p:cNvSpPr/>
          <p:nvPr/>
        </p:nvSpPr>
        <p:spPr>
          <a:xfrm>
            <a:off x="4216992"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39" name="Rechteck 38">
            <a:extLst>
              <a:ext uri="{FF2B5EF4-FFF2-40B4-BE49-F238E27FC236}">
                <a16:creationId xmlns:a16="http://schemas.microsoft.com/office/drawing/2014/main" id="{0FCD7EDF-7CEC-4C9F-8EF2-68D34D860C81}"/>
              </a:ext>
            </a:extLst>
          </p:cNvPr>
          <p:cNvSpPr/>
          <p:nvPr/>
        </p:nvSpPr>
        <p:spPr>
          <a:xfrm>
            <a:off x="4540685"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0" name="Rechteck 39">
            <a:extLst>
              <a:ext uri="{FF2B5EF4-FFF2-40B4-BE49-F238E27FC236}">
                <a16:creationId xmlns:a16="http://schemas.microsoft.com/office/drawing/2014/main" id="{1F598E3B-1334-4030-9796-A7DEC387F66E}"/>
              </a:ext>
            </a:extLst>
          </p:cNvPr>
          <p:cNvSpPr/>
          <p:nvPr/>
        </p:nvSpPr>
        <p:spPr>
          <a:xfrm>
            <a:off x="4864377"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1" name="Rechteck 40">
            <a:extLst>
              <a:ext uri="{FF2B5EF4-FFF2-40B4-BE49-F238E27FC236}">
                <a16:creationId xmlns:a16="http://schemas.microsoft.com/office/drawing/2014/main" id="{CCCC175C-26EA-4B44-8742-B5F990F73583}"/>
              </a:ext>
            </a:extLst>
          </p:cNvPr>
          <p:cNvSpPr/>
          <p:nvPr/>
        </p:nvSpPr>
        <p:spPr>
          <a:xfrm>
            <a:off x="5188068" y="3821416"/>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2" name="Rechteck 41">
            <a:extLst>
              <a:ext uri="{FF2B5EF4-FFF2-40B4-BE49-F238E27FC236}">
                <a16:creationId xmlns:a16="http://schemas.microsoft.com/office/drawing/2014/main" id="{386C1CD3-B4E5-4C8A-A33D-5FF08CE7A9E9}"/>
              </a:ext>
            </a:extLst>
          </p:cNvPr>
          <p:cNvSpPr/>
          <p:nvPr/>
        </p:nvSpPr>
        <p:spPr>
          <a:xfrm>
            <a:off x="242523"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3" name="Rechteck 42">
            <a:extLst>
              <a:ext uri="{FF2B5EF4-FFF2-40B4-BE49-F238E27FC236}">
                <a16:creationId xmlns:a16="http://schemas.microsoft.com/office/drawing/2014/main" id="{887737EE-4746-4040-AF45-E038E8A1C480}"/>
              </a:ext>
            </a:extLst>
          </p:cNvPr>
          <p:cNvSpPr/>
          <p:nvPr/>
        </p:nvSpPr>
        <p:spPr>
          <a:xfrm>
            <a:off x="566109"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4" name="Rechteck 43">
            <a:extLst>
              <a:ext uri="{FF2B5EF4-FFF2-40B4-BE49-F238E27FC236}">
                <a16:creationId xmlns:a16="http://schemas.microsoft.com/office/drawing/2014/main" id="{F6573805-A90E-4B39-8012-A19EB4151270}"/>
              </a:ext>
            </a:extLst>
          </p:cNvPr>
          <p:cNvSpPr/>
          <p:nvPr/>
        </p:nvSpPr>
        <p:spPr>
          <a:xfrm>
            <a:off x="889836"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5" name="Rechteck 44">
            <a:extLst>
              <a:ext uri="{FF2B5EF4-FFF2-40B4-BE49-F238E27FC236}">
                <a16:creationId xmlns:a16="http://schemas.microsoft.com/office/drawing/2014/main" id="{6B389B26-0CC1-44A8-8491-C5150F7F96E6}"/>
              </a:ext>
            </a:extLst>
          </p:cNvPr>
          <p:cNvSpPr/>
          <p:nvPr/>
        </p:nvSpPr>
        <p:spPr>
          <a:xfrm>
            <a:off x="1213528"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6" name="Rechteck 45">
            <a:extLst>
              <a:ext uri="{FF2B5EF4-FFF2-40B4-BE49-F238E27FC236}">
                <a16:creationId xmlns:a16="http://schemas.microsoft.com/office/drawing/2014/main" id="{0BA55083-A6B1-4295-85F3-9E759D2CD427}"/>
              </a:ext>
            </a:extLst>
          </p:cNvPr>
          <p:cNvSpPr/>
          <p:nvPr/>
        </p:nvSpPr>
        <p:spPr>
          <a:xfrm>
            <a:off x="1537184"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7" name="Rechteck 46">
            <a:extLst>
              <a:ext uri="{FF2B5EF4-FFF2-40B4-BE49-F238E27FC236}">
                <a16:creationId xmlns:a16="http://schemas.microsoft.com/office/drawing/2014/main" id="{08517C13-DFF5-43DA-A440-CCD4A59389A1}"/>
              </a:ext>
            </a:extLst>
          </p:cNvPr>
          <p:cNvSpPr/>
          <p:nvPr/>
        </p:nvSpPr>
        <p:spPr>
          <a:xfrm>
            <a:off x="1860877"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8" name="Rechteck 47">
            <a:extLst>
              <a:ext uri="{FF2B5EF4-FFF2-40B4-BE49-F238E27FC236}">
                <a16:creationId xmlns:a16="http://schemas.microsoft.com/office/drawing/2014/main" id="{1C179F7B-A3C5-4090-958A-C08D334A4DA3}"/>
              </a:ext>
            </a:extLst>
          </p:cNvPr>
          <p:cNvSpPr/>
          <p:nvPr/>
        </p:nvSpPr>
        <p:spPr>
          <a:xfrm>
            <a:off x="2180901"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49" name="Rechteck 48">
            <a:extLst>
              <a:ext uri="{FF2B5EF4-FFF2-40B4-BE49-F238E27FC236}">
                <a16:creationId xmlns:a16="http://schemas.microsoft.com/office/drawing/2014/main" id="{0F264953-0027-4D72-BE23-939FA3A73337}"/>
              </a:ext>
            </a:extLst>
          </p:cNvPr>
          <p:cNvSpPr/>
          <p:nvPr/>
        </p:nvSpPr>
        <p:spPr>
          <a:xfrm>
            <a:off x="2504592"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50" name="Rechteck 49">
            <a:extLst>
              <a:ext uri="{FF2B5EF4-FFF2-40B4-BE49-F238E27FC236}">
                <a16:creationId xmlns:a16="http://schemas.microsoft.com/office/drawing/2014/main" id="{71EAA243-2B5C-4F68-8857-DD9CF9196740}"/>
              </a:ext>
            </a:extLst>
          </p:cNvPr>
          <p:cNvSpPr/>
          <p:nvPr/>
        </p:nvSpPr>
        <p:spPr>
          <a:xfrm>
            <a:off x="2922261"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a:p>
            <a:pPr algn="ctr"/>
            <a:endParaRPr lang="de-DE" sz="999" dirty="0">
              <a:solidFill>
                <a:schemeClr val="tx1"/>
              </a:solidFill>
            </a:endParaRPr>
          </a:p>
          <a:p>
            <a:pPr algn="ctr"/>
            <a:endParaRPr lang="de-DE" sz="999" dirty="0">
              <a:solidFill>
                <a:schemeClr val="tx1"/>
              </a:solidFill>
            </a:endParaRPr>
          </a:p>
          <a:p>
            <a:pPr algn="ctr"/>
            <a:endParaRPr lang="de-DE" sz="999" dirty="0">
              <a:solidFill>
                <a:schemeClr val="tx1"/>
              </a:solidFill>
            </a:endParaRPr>
          </a:p>
          <a:p>
            <a:pPr algn="ctr"/>
            <a:endParaRPr lang="de-DE" sz="999" dirty="0">
              <a:solidFill>
                <a:schemeClr val="tx1"/>
              </a:solidFill>
            </a:endParaRPr>
          </a:p>
          <a:p>
            <a:pPr algn="ctr"/>
            <a:endParaRPr lang="de-DE" sz="999" dirty="0">
              <a:solidFill>
                <a:schemeClr val="tx1"/>
              </a:solidFill>
            </a:endParaRPr>
          </a:p>
          <a:p>
            <a:pPr algn="ctr"/>
            <a:endParaRPr lang="de-DE" sz="999" dirty="0">
              <a:solidFill>
                <a:schemeClr val="tx1"/>
              </a:solidFill>
            </a:endParaRPr>
          </a:p>
          <a:p>
            <a:pPr algn="ctr"/>
            <a:endParaRPr lang="de-DE" sz="999" dirty="0">
              <a:solidFill>
                <a:schemeClr val="tx1"/>
              </a:solidFill>
            </a:endParaRPr>
          </a:p>
          <a:p>
            <a:pPr algn="ctr"/>
            <a:endParaRPr lang="de-DE" sz="999" dirty="0">
              <a:solidFill>
                <a:schemeClr val="tx1"/>
              </a:solidFill>
            </a:endParaRPr>
          </a:p>
          <a:p>
            <a:pPr algn="ctr"/>
            <a:endParaRPr lang="de-DE" sz="999" dirty="0">
              <a:solidFill>
                <a:schemeClr val="tx1"/>
              </a:solidFill>
            </a:endParaRPr>
          </a:p>
          <a:p>
            <a:pPr algn="ctr"/>
            <a:endParaRPr lang="de-DE" sz="999" dirty="0">
              <a:solidFill>
                <a:schemeClr val="tx1"/>
              </a:solidFill>
            </a:endParaRPr>
          </a:p>
        </p:txBody>
      </p:sp>
      <p:sp>
        <p:nvSpPr>
          <p:cNvPr id="51" name="Rechteck 50">
            <a:extLst>
              <a:ext uri="{FF2B5EF4-FFF2-40B4-BE49-F238E27FC236}">
                <a16:creationId xmlns:a16="http://schemas.microsoft.com/office/drawing/2014/main" id="{43BEE45A-636D-48E7-A58B-7A313CC11ABD}"/>
              </a:ext>
            </a:extLst>
          </p:cNvPr>
          <p:cNvSpPr/>
          <p:nvPr/>
        </p:nvSpPr>
        <p:spPr>
          <a:xfrm>
            <a:off x="3245917"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52" name="Rechteck 51">
            <a:extLst>
              <a:ext uri="{FF2B5EF4-FFF2-40B4-BE49-F238E27FC236}">
                <a16:creationId xmlns:a16="http://schemas.microsoft.com/office/drawing/2014/main" id="{F584EA8E-2EB6-4227-BE1A-A302E47C4251}"/>
              </a:ext>
            </a:extLst>
          </p:cNvPr>
          <p:cNvSpPr/>
          <p:nvPr/>
        </p:nvSpPr>
        <p:spPr>
          <a:xfrm>
            <a:off x="3569609"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53" name="Rechteck 52">
            <a:extLst>
              <a:ext uri="{FF2B5EF4-FFF2-40B4-BE49-F238E27FC236}">
                <a16:creationId xmlns:a16="http://schemas.microsoft.com/office/drawing/2014/main" id="{C45C329B-1270-4A24-A112-225318275690}"/>
              </a:ext>
            </a:extLst>
          </p:cNvPr>
          <p:cNvSpPr/>
          <p:nvPr/>
        </p:nvSpPr>
        <p:spPr>
          <a:xfrm>
            <a:off x="3893300"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54" name="Rechteck 53">
            <a:extLst>
              <a:ext uri="{FF2B5EF4-FFF2-40B4-BE49-F238E27FC236}">
                <a16:creationId xmlns:a16="http://schemas.microsoft.com/office/drawing/2014/main" id="{EE0B86CB-AD4A-42C9-9F4C-D34A27B402C4}"/>
              </a:ext>
            </a:extLst>
          </p:cNvPr>
          <p:cNvSpPr/>
          <p:nvPr/>
        </p:nvSpPr>
        <p:spPr>
          <a:xfrm>
            <a:off x="4216992"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55" name="Rechteck 54">
            <a:extLst>
              <a:ext uri="{FF2B5EF4-FFF2-40B4-BE49-F238E27FC236}">
                <a16:creationId xmlns:a16="http://schemas.microsoft.com/office/drawing/2014/main" id="{E51C99E4-9034-4D81-8883-6D862DD8D8BD}"/>
              </a:ext>
            </a:extLst>
          </p:cNvPr>
          <p:cNvSpPr/>
          <p:nvPr/>
        </p:nvSpPr>
        <p:spPr>
          <a:xfrm>
            <a:off x="4540685"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99" dirty="0">
                <a:solidFill>
                  <a:schemeClr val="tx1"/>
                </a:solidFill>
              </a:rPr>
              <a:t>OK/KZ</a:t>
            </a:r>
            <a:br>
              <a:rPr lang="de-DE" sz="899" dirty="0">
                <a:solidFill>
                  <a:schemeClr val="tx1"/>
                </a:solidFill>
              </a:rPr>
            </a:br>
            <a:r>
              <a:rPr lang="de-DE" sz="899" dirty="0" err="1">
                <a:solidFill>
                  <a:schemeClr val="tx1"/>
                </a:solidFill>
              </a:rPr>
              <a:t>Ven</a:t>
            </a:r>
            <a:endParaRPr lang="de-DE" sz="899" dirty="0">
              <a:solidFill>
                <a:schemeClr val="tx1"/>
              </a:solidFill>
            </a:endParaRPr>
          </a:p>
        </p:txBody>
      </p:sp>
      <p:sp>
        <p:nvSpPr>
          <p:cNvPr id="56" name="Rechteck 55">
            <a:extLst>
              <a:ext uri="{FF2B5EF4-FFF2-40B4-BE49-F238E27FC236}">
                <a16:creationId xmlns:a16="http://schemas.microsoft.com/office/drawing/2014/main" id="{CD3765C6-2602-4D3F-9F18-F37A9E80BF25}"/>
              </a:ext>
            </a:extLst>
          </p:cNvPr>
          <p:cNvSpPr/>
          <p:nvPr/>
        </p:nvSpPr>
        <p:spPr>
          <a:xfrm>
            <a:off x="4864377"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99" dirty="0">
                <a:solidFill>
                  <a:schemeClr val="tx1"/>
                </a:solidFill>
              </a:rPr>
              <a:t>CH</a:t>
            </a:r>
            <a:br>
              <a:rPr lang="de-DE" sz="899" dirty="0">
                <a:solidFill>
                  <a:schemeClr val="tx1"/>
                </a:solidFill>
              </a:rPr>
            </a:br>
            <a:r>
              <a:rPr lang="de-DE" sz="899" dirty="0">
                <a:solidFill>
                  <a:schemeClr val="tx1"/>
                </a:solidFill>
              </a:rPr>
              <a:t>B</a:t>
            </a:r>
          </a:p>
        </p:txBody>
      </p:sp>
      <p:sp>
        <p:nvSpPr>
          <p:cNvPr id="57" name="Rechteck 56">
            <a:extLst>
              <a:ext uri="{FF2B5EF4-FFF2-40B4-BE49-F238E27FC236}">
                <a16:creationId xmlns:a16="http://schemas.microsoft.com/office/drawing/2014/main" id="{8DF42F28-CE9E-4E84-A3A9-A2886CD98C96}"/>
              </a:ext>
            </a:extLst>
          </p:cNvPr>
          <p:cNvSpPr/>
          <p:nvPr/>
        </p:nvSpPr>
        <p:spPr>
          <a:xfrm>
            <a:off x="5188068" y="4402705"/>
            <a:ext cx="323656" cy="323656"/>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99" dirty="0">
                <a:solidFill>
                  <a:schemeClr val="tx1"/>
                </a:solidFill>
              </a:rPr>
              <a:t>CH</a:t>
            </a:r>
            <a:br>
              <a:rPr lang="de-DE" sz="899" dirty="0">
                <a:solidFill>
                  <a:schemeClr val="tx1"/>
                </a:solidFill>
              </a:rPr>
            </a:br>
            <a:r>
              <a:rPr lang="de-DE" sz="899" dirty="0">
                <a:solidFill>
                  <a:schemeClr val="tx1"/>
                </a:solidFill>
              </a:rPr>
              <a:t>A</a:t>
            </a:r>
          </a:p>
        </p:txBody>
      </p:sp>
      <p:grpSp>
        <p:nvGrpSpPr>
          <p:cNvPr id="58" name="Gruppieren 57">
            <a:extLst>
              <a:ext uri="{FF2B5EF4-FFF2-40B4-BE49-F238E27FC236}">
                <a16:creationId xmlns:a16="http://schemas.microsoft.com/office/drawing/2014/main" id="{9BB99175-CB40-40DF-88AE-1C18D5068D99}"/>
              </a:ext>
            </a:extLst>
          </p:cNvPr>
          <p:cNvGrpSpPr/>
          <p:nvPr/>
        </p:nvGrpSpPr>
        <p:grpSpPr>
          <a:xfrm>
            <a:off x="2939993" y="3317896"/>
            <a:ext cx="2589464" cy="323656"/>
            <a:chOff x="2951050" y="3532543"/>
            <a:chExt cx="2592216" cy="324000"/>
          </a:xfrm>
        </p:grpSpPr>
        <p:sp>
          <p:nvSpPr>
            <p:cNvPr id="59" name="Rechteck 58">
              <a:extLst>
                <a:ext uri="{FF2B5EF4-FFF2-40B4-BE49-F238E27FC236}">
                  <a16:creationId xmlns:a16="http://schemas.microsoft.com/office/drawing/2014/main" id="{CE99F9B4-CD74-4B35-A0E9-3A0BBB79BDE8}"/>
                </a:ext>
              </a:extLst>
            </p:cNvPr>
            <p:cNvSpPr/>
            <p:nvPr/>
          </p:nvSpPr>
          <p:spPr>
            <a:xfrm>
              <a:off x="2951050"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60" name="Rechteck 59">
              <a:extLst>
                <a:ext uri="{FF2B5EF4-FFF2-40B4-BE49-F238E27FC236}">
                  <a16:creationId xmlns:a16="http://schemas.microsoft.com/office/drawing/2014/main" id="{5C725F2C-19F6-4A08-9FDD-440995EE9657}"/>
                </a:ext>
              </a:extLst>
            </p:cNvPr>
            <p:cNvSpPr/>
            <p:nvPr/>
          </p:nvSpPr>
          <p:spPr>
            <a:xfrm>
              <a:off x="3275050"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61" name="Rechteck 60">
              <a:extLst>
                <a:ext uri="{FF2B5EF4-FFF2-40B4-BE49-F238E27FC236}">
                  <a16:creationId xmlns:a16="http://schemas.microsoft.com/office/drawing/2014/main" id="{C24CEB5B-99C4-476F-B501-2BFD7137ADDA}"/>
                </a:ext>
              </a:extLst>
            </p:cNvPr>
            <p:cNvSpPr/>
            <p:nvPr/>
          </p:nvSpPr>
          <p:spPr>
            <a:xfrm>
              <a:off x="3599086"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62" name="Rechteck 61">
              <a:extLst>
                <a:ext uri="{FF2B5EF4-FFF2-40B4-BE49-F238E27FC236}">
                  <a16:creationId xmlns:a16="http://schemas.microsoft.com/office/drawing/2014/main" id="{E5A319F8-2CC7-408A-A01B-B82E7093B055}"/>
                </a:ext>
              </a:extLst>
            </p:cNvPr>
            <p:cNvSpPr/>
            <p:nvPr/>
          </p:nvSpPr>
          <p:spPr>
            <a:xfrm>
              <a:off x="3923122"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63" name="Rechteck 62">
              <a:extLst>
                <a:ext uri="{FF2B5EF4-FFF2-40B4-BE49-F238E27FC236}">
                  <a16:creationId xmlns:a16="http://schemas.microsoft.com/office/drawing/2014/main" id="{4083D91D-9078-4059-80F7-19C66F03DDB9}"/>
                </a:ext>
              </a:extLst>
            </p:cNvPr>
            <p:cNvSpPr/>
            <p:nvPr/>
          </p:nvSpPr>
          <p:spPr>
            <a:xfrm>
              <a:off x="4247158"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64" name="Rechteck 63">
              <a:extLst>
                <a:ext uri="{FF2B5EF4-FFF2-40B4-BE49-F238E27FC236}">
                  <a16:creationId xmlns:a16="http://schemas.microsoft.com/office/drawing/2014/main" id="{599C0D4E-854B-434F-BB90-1BE86B284EC5}"/>
                </a:ext>
              </a:extLst>
            </p:cNvPr>
            <p:cNvSpPr/>
            <p:nvPr/>
          </p:nvSpPr>
          <p:spPr>
            <a:xfrm>
              <a:off x="4571194"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65" name="Rechteck 64">
              <a:extLst>
                <a:ext uri="{FF2B5EF4-FFF2-40B4-BE49-F238E27FC236}">
                  <a16:creationId xmlns:a16="http://schemas.microsoft.com/office/drawing/2014/main" id="{79A493EA-B95B-4D5B-8A34-35130A73E947}"/>
                </a:ext>
              </a:extLst>
            </p:cNvPr>
            <p:cNvSpPr/>
            <p:nvPr/>
          </p:nvSpPr>
          <p:spPr>
            <a:xfrm>
              <a:off x="4895230"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66" name="Rechteck 65">
              <a:extLst>
                <a:ext uri="{FF2B5EF4-FFF2-40B4-BE49-F238E27FC236}">
                  <a16:creationId xmlns:a16="http://schemas.microsoft.com/office/drawing/2014/main" id="{F99E3447-6349-45BA-B7A3-F4C820401623}"/>
                </a:ext>
              </a:extLst>
            </p:cNvPr>
            <p:cNvSpPr/>
            <p:nvPr/>
          </p:nvSpPr>
          <p:spPr>
            <a:xfrm>
              <a:off x="5219266" y="3532543"/>
              <a:ext cx="324000" cy="32400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999" dirty="0">
                <a:solidFill>
                  <a:schemeClr val="tx1"/>
                </a:solidFill>
              </a:endParaRPr>
            </a:p>
          </p:txBody>
        </p:sp>
        <p:sp>
          <p:nvSpPr>
            <p:cNvPr id="67" name="Textfeld 66">
              <a:extLst>
                <a:ext uri="{FF2B5EF4-FFF2-40B4-BE49-F238E27FC236}">
                  <a16:creationId xmlns:a16="http://schemas.microsoft.com/office/drawing/2014/main" id="{0D03B0AB-68AB-4F25-B70B-EA21E0406505}"/>
                </a:ext>
              </a:extLst>
            </p:cNvPr>
            <p:cNvSpPr txBox="1"/>
            <p:nvPr/>
          </p:nvSpPr>
          <p:spPr>
            <a:xfrm>
              <a:off x="3059026" y="3586537"/>
              <a:ext cx="2322955" cy="224545"/>
            </a:xfrm>
            <a:prstGeom prst="rect">
              <a:avLst/>
            </a:prstGeom>
            <a:solidFill>
              <a:schemeClr val="bg1">
                <a:alpha val="82000"/>
              </a:schemeClr>
            </a:solidFill>
          </p:spPr>
          <p:txBody>
            <a:bodyPr wrap="none" lIns="719236" tIns="35962" rIns="719236" bIns="0" rtlCol="0">
              <a:spAutoFit/>
            </a:bodyPr>
            <a:lstStyle/>
            <a:p>
              <a:r>
                <a:rPr lang="de-DE" sz="1199" dirty="0"/>
                <a:t>Error </a:t>
              </a:r>
              <a:r>
                <a:rPr lang="de-DE" sz="1199" dirty="0" err="1"/>
                <a:t>number</a:t>
              </a:r>
              <a:endParaRPr lang="de-DE" sz="1199" dirty="0"/>
            </a:p>
          </p:txBody>
        </p:sp>
      </p:grpSp>
      <p:sp>
        <p:nvSpPr>
          <p:cNvPr id="68" name="Textfeld 67">
            <a:extLst>
              <a:ext uri="{FF2B5EF4-FFF2-40B4-BE49-F238E27FC236}">
                <a16:creationId xmlns:a16="http://schemas.microsoft.com/office/drawing/2014/main" id="{EAB99C68-5542-4CF3-8084-EE824D1FD2CE}"/>
              </a:ext>
            </a:extLst>
          </p:cNvPr>
          <p:cNvSpPr txBox="1"/>
          <p:nvPr/>
        </p:nvSpPr>
        <p:spPr>
          <a:xfrm>
            <a:off x="2994374" y="3875797"/>
            <a:ext cx="2663629" cy="224307"/>
          </a:xfrm>
          <a:prstGeom prst="rect">
            <a:avLst/>
          </a:prstGeom>
          <a:solidFill>
            <a:schemeClr val="bg1">
              <a:alpha val="82000"/>
            </a:schemeClr>
          </a:solidFill>
        </p:spPr>
        <p:txBody>
          <a:bodyPr wrap="none" lIns="683274" tIns="35962" rIns="647312" bIns="0" rtlCol="0">
            <a:spAutoFit/>
          </a:bodyPr>
          <a:lstStyle/>
          <a:p>
            <a:r>
              <a:rPr lang="de-DE" sz="1199" dirty="0" err="1"/>
              <a:t>Process</a:t>
            </a:r>
            <a:r>
              <a:rPr lang="de-DE" sz="1199" dirty="0"/>
              <a:t> </a:t>
            </a:r>
            <a:r>
              <a:rPr lang="de-DE" sz="1199" dirty="0" err="1"/>
              <a:t>quality</a:t>
            </a:r>
            <a:r>
              <a:rPr lang="de-DE" sz="1199" dirty="0"/>
              <a:t> in %</a:t>
            </a:r>
          </a:p>
        </p:txBody>
      </p:sp>
      <p:sp>
        <p:nvSpPr>
          <p:cNvPr id="69" name="Textfeld 68">
            <a:extLst>
              <a:ext uri="{FF2B5EF4-FFF2-40B4-BE49-F238E27FC236}">
                <a16:creationId xmlns:a16="http://schemas.microsoft.com/office/drawing/2014/main" id="{D963CB8B-E9C0-4432-81FA-E256750177E4}"/>
              </a:ext>
            </a:extLst>
          </p:cNvPr>
          <p:cNvSpPr txBox="1"/>
          <p:nvPr/>
        </p:nvSpPr>
        <p:spPr>
          <a:xfrm>
            <a:off x="278488" y="4457086"/>
            <a:ext cx="2892871" cy="224307"/>
          </a:xfrm>
          <a:prstGeom prst="rect">
            <a:avLst/>
          </a:prstGeom>
          <a:solidFill>
            <a:schemeClr val="bg1">
              <a:alpha val="82000"/>
            </a:schemeClr>
          </a:solidFill>
        </p:spPr>
        <p:txBody>
          <a:bodyPr wrap="none" lIns="683274" tIns="35962" rIns="647312" bIns="0" rtlCol="0">
            <a:spAutoFit/>
          </a:bodyPr>
          <a:lstStyle/>
          <a:p>
            <a:r>
              <a:rPr lang="de-DE" sz="1199" dirty="0" err="1"/>
              <a:t>Pressure</a:t>
            </a:r>
            <a:r>
              <a:rPr lang="de-DE" sz="1199" dirty="0"/>
              <a:t> </a:t>
            </a:r>
            <a:r>
              <a:rPr lang="de-DE" sz="1199" dirty="0" err="1"/>
              <a:t>value</a:t>
            </a:r>
            <a:r>
              <a:rPr lang="de-DE" sz="1199" dirty="0"/>
              <a:t> P in  kPa</a:t>
            </a:r>
          </a:p>
        </p:txBody>
      </p:sp>
      <p:grpSp>
        <p:nvGrpSpPr>
          <p:cNvPr id="70" name="Gruppieren 69">
            <a:extLst>
              <a:ext uri="{FF2B5EF4-FFF2-40B4-BE49-F238E27FC236}">
                <a16:creationId xmlns:a16="http://schemas.microsoft.com/office/drawing/2014/main" id="{3CF08E45-953B-4D4B-A5C9-9C3A576E63ED}"/>
              </a:ext>
            </a:extLst>
          </p:cNvPr>
          <p:cNvGrpSpPr/>
          <p:nvPr/>
        </p:nvGrpSpPr>
        <p:grpSpPr>
          <a:xfrm>
            <a:off x="1537881" y="4170551"/>
            <a:ext cx="4207405" cy="118888"/>
            <a:chOff x="5975350" y="5514357"/>
            <a:chExt cx="1678509" cy="154605"/>
          </a:xfrm>
        </p:grpSpPr>
        <p:cxnSp>
          <p:nvCxnSpPr>
            <p:cNvPr id="71" name="Gerader Verbinder 70">
              <a:extLst>
                <a:ext uri="{FF2B5EF4-FFF2-40B4-BE49-F238E27FC236}">
                  <a16:creationId xmlns:a16="http://schemas.microsoft.com/office/drawing/2014/main" id="{04B61772-F028-45C8-BF69-45F523ACA1B0}"/>
                </a:ext>
              </a:extLst>
            </p:cNvPr>
            <p:cNvCxnSpPr/>
            <p:nvPr/>
          </p:nvCxnSpPr>
          <p:spPr>
            <a:xfrm>
              <a:off x="5975350" y="5514357"/>
              <a:ext cx="0" cy="15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1259B940-C926-405B-9B1E-714105D2FA6B}"/>
                </a:ext>
              </a:extLst>
            </p:cNvPr>
            <p:cNvCxnSpPr/>
            <p:nvPr/>
          </p:nvCxnSpPr>
          <p:spPr>
            <a:xfrm>
              <a:off x="5975350" y="5668962"/>
              <a:ext cx="16785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589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8FB73956-E3D8-420C-A4D8-273A93AEC58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26626" name="think-cell Folie" r:id="rId6" imgW="277" imgH="277" progId="TCLayout.ActiveDocument.1">
                  <p:embed/>
                </p:oleObj>
              </mc:Choice>
              <mc:Fallback>
                <p:oleObj name="think-cell Folie" r:id="rId6" imgW="277" imgH="277" progId="TCLayout.ActiveDocument.1">
                  <p:embed/>
                  <p:pic>
                    <p:nvPicPr>
                      <p:cNvPr id="6" name="Objekt 5" hidden="1">
                        <a:extLst>
                          <a:ext uri="{FF2B5EF4-FFF2-40B4-BE49-F238E27FC236}">
                            <a16:creationId xmlns:a16="http://schemas.microsoft.com/office/drawing/2014/main" id="{8FB73956-E3D8-420C-A4D8-273A93AEC58D}"/>
                          </a:ext>
                        </a:extLst>
                      </p:cNvPr>
                      <p:cNvPicPr/>
                      <p:nvPr/>
                    </p:nvPicPr>
                    <p:blipFill>
                      <a:blip r:embed="rId7"/>
                      <a:stretch>
                        <a:fillRect/>
                      </a:stretch>
                    </p:blipFill>
                    <p:spPr>
                      <a:xfrm>
                        <a:off x="7930" y="5159"/>
                        <a:ext cx="1586" cy="1586"/>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07D6B81-8DA5-4BBB-8069-2AE099360275}"/>
              </a:ext>
            </a:extLst>
          </p:cNvPr>
          <p:cNvSpPr/>
          <p:nvPr>
            <p:custDataLst>
              <p:tags r:id="rId3"/>
            </p:custDataLst>
          </p:nvPr>
        </p:nvSpPr>
        <p:spPr>
          <a:xfrm>
            <a:off x="6345" y="3572"/>
            <a:ext cx="158581" cy="15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98" b="1" dirty="0">
              <a:latin typeface="MetaPlusLF" panose="02000503060000020004" pitchFamily="2" charset="0"/>
              <a:ea typeface="+mj-ea"/>
              <a:cs typeface="+mj-cs"/>
              <a:sym typeface="MetaPlusLF" panose="02000503060000020004" pitchFamily="2" charset="0"/>
            </a:endParaRPr>
          </a:p>
        </p:txBody>
      </p:sp>
      <p:sp>
        <p:nvSpPr>
          <p:cNvPr id="3" name="Title 2"/>
          <p:cNvSpPr>
            <a:spLocks noGrp="1"/>
          </p:cNvSpPr>
          <p:nvPr>
            <p:ph type="title"/>
            <p:custDataLst>
              <p:tags r:id="rId4"/>
            </p:custDataLst>
          </p:nvPr>
        </p:nvSpPr>
        <p:spPr>
          <a:xfrm>
            <a:off x="258075" y="1566417"/>
            <a:ext cx="11435848" cy="503465"/>
          </a:xfrm>
        </p:spPr>
        <p:txBody>
          <a:bodyPr/>
          <a:lstStyle/>
          <a:p>
            <a:r>
              <a:rPr lang="en-US" dirty="0"/>
              <a:t>Vacuum-Ejector – How to start the process in PLC mode</a:t>
            </a:r>
          </a:p>
        </p:txBody>
      </p:sp>
      <p:sp>
        <p:nvSpPr>
          <p:cNvPr id="7" name="Rechteck 6">
            <a:extLst>
              <a:ext uri="{FF2B5EF4-FFF2-40B4-BE49-F238E27FC236}">
                <a16:creationId xmlns:a16="http://schemas.microsoft.com/office/drawing/2014/main" id="{1D1C9C2A-33D7-441C-ACAE-141B13AC69B4}"/>
              </a:ext>
            </a:extLst>
          </p:cNvPr>
          <p:cNvSpPr/>
          <p:nvPr/>
        </p:nvSpPr>
        <p:spPr>
          <a:xfrm>
            <a:off x="4013738" y="4096141"/>
            <a:ext cx="1582494" cy="118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9" name="Textfeld 8">
            <a:extLst>
              <a:ext uri="{FF2B5EF4-FFF2-40B4-BE49-F238E27FC236}">
                <a16:creationId xmlns:a16="http://schemas.microsoft.com/office/drawing/2014/main" id="{D807754C-D721-4580-8D21-16A86A60E7E3}"/>
              </a:ext>
            </a:extLst>
          </p:cNvPr>
          <p:cNvSpPr txBox="1"/>
          <p:nvPr/>
        </p:nvSpPr>
        <p:spPr>
          <a:xfrm>
            <a:off x="258076" y="2154826"/>
            <a:ext cx="8483528" cy="4604830"/>
          </a:xfrm>
          <a:prstGeom prst="rect">
            <a:avLst/>
          </a:prstGeom>
          <a:noFill/>
        </p:spPr>
        <p:txBody>
          <a:bodyPr wrap="square" rtlCol="0">
            <a:spAutoFit/>
          </a:bodyPr>
          <a:lstStyle/>
          <a:p>
            <a:pPr marL="342530" indent="-342530">
              <a:buFont typeface="+mj-lt"/>
              <a:buAutoNum type="arabicPeriod"/>
            </a:pPr>
            <a:r>
              <a:rPr lang="en-US" sz="1599" dirty="0"/>
              <a:t>Check, if you need the interlock eject pulse switched „active“ or „inactive“. This you have to choose in the FMT tool. As default it is „Inactive“ and load the right parameter set as “INT”</a:t>
            </a:r>
          </a:p>
          <a:p>
            <a:pPr marL="342530" indent="-342530">
              <a:buFont typeface="+mj-lt"/>
              <a:buAutoNum type="arabicPeriod"/>
            </a:pPr>
            <a:r>
              <a:rPr lang="en-US" sz="1599" dirty="0"/>
              <a:t>Load the parameter like hysteresis and setpoint with, for an example “MOVE” command, into the output cycling data of the vacuum</a:t>
            </a:r>
          </a:p>
          <a:p>
            <a:br>
              <a:rPr lang="en-US" sz="1599" dirty="0"/>
            </a:br>
            <a:br>
              <a:rPr lang="en-US" sz="1599" dirty="0"/>
            </a:br>
            <a:br>
              <a:rPr lang="en-US" sz="1599" dirty="0"/>
            </a:br>
            <a:br>
              <a:rPr lang="en-US" sz="1599" dirty="0"/>
            </a:br>
            <a:endParaRPr lang="en-US" sz="1599" dirty="0"/>
          </a:p>
          <a:p>
            <a:pPr marL="342530" indent="-342530">
              <a:buFont typeface="+mj-lt"/>
              <a:buAutoNum type="arabicPeriod"/>
            </a:pPr>
            <a:r>
              <a:rPr lang="en-US" sz="1599" dirty="0"/>
              <a:t>To run trough the process, you have to follow these steps:</a:t>
            </a:r>
          </a:p>
          <a:p>
            <a:pPr marL="799237" lvl="1" indent="-342530">
              <a:buFont typeface="+mj-lt"/>
              <a:buAutoNum type="arabicPeriod"/>
            </a:pPr>
            <a:r>
              <a:rPr lang="en-US" sz="1599" dirty="0"/>
              <a:t>Start the process with a „positive“ signal. You can use a „flank“ or „set“ the bit and „reset“. It is the bit „x.1“.</a:t>
            </a:r>
          </a:p>
          <a:p>
            <a:pPr marL="799237" lvl="1" indent="-342530">
              <a:buFont typeface="+mj-lt"/>
              <a:buAutoNum type="arabicPeriod"/>
            </a:pPr>
            <a:r>
              <a:rPr lang="en-US" sz="1599" dirty="0"/>
              <a:t>To stop the vacuum, be sure bit „x.1“ is „0“.</a:t>
            </a:r>
          </a:p>
          <a:p>
            <a:pPr marL="799237" lvl="1" indent="-342530">
              <a:buFont typeface="+mj-lt"/>
              <a:buAutoNum type="arabicPeriod"/>
            </a:pPr>
            <a:r>
              <a:rPr lang="en-US" sz="1599" dirty="0"/>
              <a:t>Then you need a positive flank on the                                                                                                      eject pulse, like you do it on the start.</a:t>
            </a:r>
          </a:p>
          <a:p>
            <a:pPr marL="799237" lvl="1" indent="-342530">
              <a:buFont typeface="+mj-lt"/>
              <a:buAutoNum type="arabicPeriod"/>
            </a:pPr>
            <a:r>
              <a:rPr lang="en-US" sz="1599" dirty="0"/>
              <a:t>If the eject pulse on bit “x.0“ gives a negative flank                                                                     to the system, the complete process is finish.</a:t>
            </a:r>
          </a:p>
          <a:p>
            <a:pPr lvl="1"/>
            <a:r>
              <a:rPr lang="en-US" sz="1599" dirty="0"/>
              <a:t>     </a:t>
            </a:r>
          </a:p>
        </p:txBody>
      </p:sp>
      <p:pic>
        <p:nvPicPr>
          <p:cNvPr id="10" name="Grafik 9">
            <a:extLst>
              <a:ext uri="{FF2B5EF4-FFF2-40B4-BE49-F238E27FC236}">
                <a16:creationId xmlns:a16="http://schemas.microsoft.com/office/drawing/2014/main" id="{C16820E3-FA80-46DC-9DEB-03DCA119B2E2}"/>
              </a:ext>
            </a:extLst>
          </p:cNvPr>
          <p:cNvPicPr>
            <a:picLocks noChangeAspect="1"/>
          </p:cNvPicPr>
          <p:nvPr/>
        </p:nvPicPr>
        <p:blipFill>
          <a:blip r:embed="rId8"/>
          <a:stretch>
            <a:fillRect/>
          </a:stretch>
        </p:blipFill>
        <p:spPr>
          <a:xfrm>
            <a:off x="8946487" y="1392891"/>
            <a:ext cx="2438816" cy="1506954"/>
          </a:xfrm>
          <a:prstGeom prst="rect">
            <a:avLst/>
          </a:prstGeom>
        </p:spPr>
      </p:pic>
      <p:pic>
        <p:nvPicPr>
          <p:cNvPr id="12" name="Grafik 11">
            <a:extLst>
              <a:ext uri="{FF2B5EF4-FFF2-40B4-BE49-F238E27FC236}">
                <a16:creationId xmlns:a16="http://schemas.microsoft.com/office/drawing/2014/main" id="{9D8D562A-6D40-4507-8040-E5BA78436F68}"/>
              </a:ext>
            </a:extLst>
          </p:cNvPr>
          <p:cNvPicPr>
            <a:picLocks noChangeAspect="1"/>
          </p:cNvPicPr>
          <p:nvPr/>
        </p:nvPicPr>
        <p:blipFill>
          <a:blip r:embed="rId9"/>
          <a:stretch>
            <a:fillRect/>
          </a:stretch>
        </p:blipFill>
        <p:spPr>
          <a:xfrm>
            <a:off x="8307966" y="4541059"/>
            <a:ext cx="1014136" cy="617547"/>
          </a:xfrm>
          <a:prstGeom prst="rect">
            <a:avLst/>
          </a:prstGeom>
        </p:spPr>
      </p:pic>
      <p:pic>
        <p:nvPicPr>
          <p:cNvPr id="16" name="Grafik 15">
            <a:extLst>
              <a:ext uri="{FF2B5EF4-FFF2-40B4-BE49-F238E27FC236}">
                <a16:creationId xmlns:a16="http://schemas.microsoft.com/office/drawing/2014/main" id="{CFA5409E-A370-4EFD-9051-3F77B558B1D7}"/>
              </a:ext>
            </a:extLst>
          </p:cNvPr>
          <p:cNvPicPr>
            <a:picLocks noChangeAspect="1"/>
          </p:cNvPicPr>
          <p:nvPr/>
        </p:nvPicPr>
        <p:blipFill>
          <a:blip r:embed="rId10"/>
          <a:stretch>
            <a:fillRect/>
          </a:stretch>
        </p:blipFill>
        <p:spPr>
          <a:xfrm>
            <a:off x="9810273" y="4587187"/>
            <a:ext cx="958805" cy="523518"/>
          </a:xfrm>
          <a:prstGeom prst="rect">
            <a:avLst/>
          </a:prstGeom>
        </p:spPr>
      </p:pic>
      <p:pic>
        <p:nvPicPr>
          <p:cNvPr id="17" name="Grafik 16">
            <a:extLst>
              <a:ext uri="{FF2B5EF4-FFF2-40B4-BE49-F238E27FC236}">
                <a16:creationId xmlns:a16="http://schemas.microsoft.com/office/drawing/2014/main" id="{E9786758-CCFE-45EA-94CC-637EA17CCCAD}"/>
              </a:ext>
            </a:extLst>
          </p:cNvPr>
          <p:cNvPicPr>
            <a:picLocks noChangeAspect="1"/>
          </p:cNvPicPr>
          <p:nvPr/>
        </p:nvPicPr>
        <p:blipFill>
          <a:blip r:embed="rId11"/>
          <a:stretch>
            <a:fillRect/>
          </a:stretch>
        </p:blipFill>
        <p:spPr>
          <a:xfrm>
            <a:off x="4705690" y="5296656"/>
            <a:ext cx="2778348" cy="513804"/>
          </a:xfrm>
          <a:prstGeom prst="rect">
            <a:avLst/>
          </a:prstGeom>
        </p:spPr>
      </p:pic>
      <p:pic>
        <p:nvPicPr>
          <p:cNvPr id="18" name="Grafik 17">
            <a:extLst>
              <a:ext uri="{FF2B5EF4-FFF2-40B4-BE49-F238E27FC236}">
                <a16:creationId xmlns:a16="http://schemas.microsoft.com/office/drawing/2014/main" id="{EFD301BF-8033-4DCC-98B0-EAA320DBFFD3}"/>
              </a:ext>
            </a:extLst>
          </p:cNvPr>
          <p:cNvPicPr>
            <a:picLocks noChangeAspect="1"/>
          </p:cNvPicPr>
          <p:nvPr/>
        </p:nvPicPr>
        <p:blipFill rotWithShape="1">
          <a:blip r:embed="rId12"/>
          <a:srcRect t="80063"/>
          <a:stretch/>
        </p:blipFill>
        <p:spPr>
          <a:xfrm>
            <a:off x="7743859" y="5296656"/>
            <a:ext cx="3884304" cy="617547"/>
          </a:xfrm>
          <a:prstGeom prst="rect">
            <a:avLst/>
          </a:prstGeom>
        </p:spPr>
      </p:pic>
      <p:cxnSp>
        <p:nvCxnSpPr>
          <p:cNvPr id="20" name="Gerader Verbinder 19">
            <a:extLst>
              <a:ext uri="{FF2B5EF4-FFF2-40B4-BE49-F238E27FC236}">
                <a16:creationId xmlns:a16="http://schemas.microsoft.com/office/drawing/2014/main" id="{732DA807-FF04-455E-914C-281EB99FE09F}"/>
              </a:ext>
            </a:extLst>
          </p:cNvPr>
          <p:cNvCxnSpPr/>
          <p:nvPr/>
        </p:nvCxnSpPr>
        <p:spPr>
          <a:xfrm>
            <a:off x="11191642" y="5921811"/>
            <a:ext cx="0" cy="1599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D2689F08-5A1D-4823-B87A-7F13AF75EB86}"/>
              </a:ext>
            </a:extLst>
          </p:cNvPr>
          <p:cNvCxnSpPr/>
          <p:nvPr/>
        </p:nvCxnSpPr>
        <p:spPr>
          <a:xfrm flipH="1">
            <a:off x="6974503" y="6090267"/>
            <a:ext cx="42086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1533F1F9-B0B6-40F5-ADB0-97294CA4F6C9}"/>
              </a:ext>
            </a:extLst>
          </p:cNvPr>
          <p:cNvCxnSpPr/>
          <p:nvPr/>
        </p:nvCxnSpPr>
        <p:spPr>
          <a:xfrm flipV="1">
            <a:off x="6974502" y="5803498"/>
            <a:ext cx="0" cy="27823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F103928E-DD27-4374-8C29-730897BFF25D}"/>
              </a:ext>
            </a:extLst>
          </p:cNvPr>
          <p:cNvSpPr txBox="1"/>
          <p:nvPr/>
        </p:nvSpPr>
        <p:spPr>
          <a:xfrm>
            <a:off x="8405223" y="5902612"/>
            <a:ext cx="1306982" cy="248906"/>
          </a:xfrm>
          <a:prstGeom prst="rect">
            <a:avLst/>
          </a:prstGeom>
          <a:noFill/>
        </p:spPr>
        <p:txBody>
          <a:bodyPr wrap="none" rtlCol="0">
            <a:spAutoFit/>
          </a:bodyPr>
          <a:lstStyle/>
          <a:p>
            <a:r>
              <a:rPr lang="de-DE" sz="999" dirty="0"/>
              <a:t>Vacuum on: %Q31.1</a:t>
            </a:r>
          </a:p>
        </p:txBody>
      </p:sp>
      <p:cxnSp>
        <p:nvCxnSpPr>
          <p:cNvPr id="26" name="Gerader Verbinder 25">
            <a:extLst>
              <a:ext uri="{FF2B5EF4-FFF2-40B4-BE49-F238E27FC236}">
                <a16:creationId xmlns:a16="http://schemas.microsoft.com/office/drawing/2014/main" id="{3A759D1B-9ED9-4C21-9D66-3C6DEA87E053}"/>
              </a:ext>
            </a:extLst>
          </p:cNvPr>
          <p:cNvCxnSpPr>
            <a:cxnSpLocks/>
          </p:cNvCxnSpPr>
          <p:nvPr/>
        </p:nvCxnSpPr>
        <p:spPr>
          <a:xfrm>
            <a:off x="11190223" y="6090268"/>
            <a:ext cx="0" cy="4083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163DA7B-0114-4E2B-BB2A-BAFDD1D9D8A7}"/>
              </a:ext>
            </a:extLst>
          </p:cNvPr>
          <p:cNvCxnSpPr>
            <a:cxnSpLocks/>
          </p:cNvCxnSpPr>
          <p:nvPr/>
        </p:nvCxnSpPr>
        <p:spPr>
          <a:xfrm flipH="1">
            <a:off x="7280407" y="6319338"/>
            <a:ext cx="3902700" cy="85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0AB7626F-BE05-400E-AC39-797052659B6A}"/>
              </a:ext>
            </a:extLst>
          </p:cNvPr>
          <p:cNvCxnSpPr>
            <a:cxnSpLocks/>
          </p:cNvCxnSpPr>
          <p:nvPr/>
        </p:nvCxnSpPr>
        <p:spPr>
          <a:xfrm flipV="1">
            <a:off x="7280405" y="5803498"/>
            <a:ext cx="0" cy="51584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C7D21A7B-4872-411D-98ED-C921DCD3E7AD}"/>
              </a:ext>
            </a:extLst>
          </p:cNvPr>
          <p:cNvSpPr txBox="1"/>
          <p:nvPr/>
        </p:nvSpPr>
        <p:spPr>
          <a:xfrm>
            <a:off x="8573413" y="6114458"/>
            <a:ext cx="1289368" cy="248906"/>
          </a:xfrm>
          <a:prstGeom prst="rect">
            <a:avLst/>
          </a:prstGeom>
          <a:noFill/>
        </p:spPr>
        <p:txBody>
          <a:bodyPr wrap="none" rtlCol="0">
            <a:spAutoFit/>
          </a:bodyPr>
          <a:lstStyle/>
          <a:p>
            <a:r>
              <a:rPr lang="de-DE" sz="999" dirty="0" err="1"/>
              <a:t>Eject</a:t>
            </a:r>
            <a:r>
              <a:rPr lang="de-DE" sz="999" dirty="0"/>
              <a:t> pulse: %Q31.0</a:t>
            </a:r>
          </a:p>
        </p:txBody>
      </p:sp>
      <p:cxnSp>
        <p:nvCxnSpPr>
          <p:cNvPr id="29" name="Gerader Verbinder 28">
            <a:extLst>
              <a:ext uri="{FF2B5EF4-FFF2-40B4-BE49-F238E27FC236}">
                <a16:creationId xmlns:a16="http://schemas.microsoft.com/office/drawing/2014/main" id="{B7CB3BF5-6805-4849-9C63-7B35F00A63A7}"/>
              </a:ext>
            </a:extLst>
          </p:cNvPr>
          <p:cNvCxnSpPr>
            <a:cxnSpLocks/>
          </p:cNvCxnSpPr>
          <p:nvPr/>
        </p:nvCxnSpPr>
        <p:spPr>
          <a:xfrm flipH="1">
            <a:off x="6637302" y="6498608"/>
            <a:ext cx="4552922" cy="85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009B0A2C-A78E-41A3-B481-5C8C6E0DB97A}"/>
              </a:ext>
            </a:extLst>
          </p:cNvPr>
          <p:cNvCxnSpPr>
            <a:cxnSpLocks/>
          </p:cNvCxnSpPr>
          <p:nvPr/>
        </p:nvCxnSpPr>
        <p:spPr>
          <a:xfrm flipV="1">
            <a:off x="6637300" y="5810460"/>
            <a:ext cx="0" cy="6881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EB2A5B01-F6D1-4D79-B159-9EE904451F08}"/>
              </a:ext>
            </a:extLst>
          </p:cNvPr>
          <p:cNvSpPr txBox="1"/>
          <p:nvPr/>
        </p:nvSpPr>
        <p:spPr>
          <a:xfrm>
            <a:off x="8803361" y="6310986"/>
            <a:ext cx="1707307" cy="248906"/>
          </a:xfrm>
          <a:prstGeom prst="rect">
            <a:avLst/>
          </a:prstGeom>
          <a:noFill/>
        </p:spPr>
        <p:txBody>
          <a:bodyPr wrap="none" rtlCol="0">
            <a:spAutoFit/>
          </a:bodyPr>
          <a:lstStyle/>
          <a:p>
            <a:r>
              <a:rPr lang="de-DE" sz="999" dirty="0"/>
              <a:t>Air </a:t>
            </a:r>
            <a:r>
              <a:rPr lang="de-DE" sz="999" dirty="0" err="1"/>
              <a:t>saving</a:t>
            </a:r>
            <a:r>
              <a:rPr lang="de-DE" sz="999" dirty="0"/>
              <a:t> </a:t>
            </a:r>
            <a:r>
              <a:rPr lang="de-DE" sz="999" dirty="0" err="1"/>
              <a:t>function</a:t>
            </a:r>
            <a:r>
              <a:rPr lang="de-DE" sz="999" dirty="0"/>
              <a:t>: %Q31.2</a:t>
            </a:r>
          </a:p>
        </p:txBody>
      </p:sp>
      <p:pic>
        <p:nvPicPr>
          <p:cNvPr id="13" name="Grafik 12">
            <a:extLst>
              <a:ext uri="{FF2B5EF4-FFF2-40B4-BE49-F238E27FC236}">
                <a16:creationId xmlns:a16="http://schemas.microsoft.com/office/drawing/2014/main" id="{FDF426CE-7533-4011-99E4-BE4EDEB786B2}"/>
              </a:ext>
            </a:extLst>
          </p:cNvPr>
          <p:cNvPicPr>
            <a:picLocks noChangeAspect="1"/>
          </p:cNvPicPr>
          <p:nvPr/>
        </p:nvPicPr>
        <p:blipFill>
          <a:blip r:embed="rId13"/>
          <a:stretch>
            <a:fillRect/>
          </a:stretch>
        </p:blipFill>
        <p:spPr>
          <a:xfrm>
            <a:off x="1380018" y="3335019"/>
            <a:ext cx="2633720" cy="840388"/>
          </a:xfrm>
          <a:prstGeom prst="rect">
            <a:avLst/>
          </a:prstGeom>
        </p:spPr>
      </p:pic>
      <p:pic>
        <p:nvPicPr>
          <p:cNvPr id="14" name="Grafik 13">
            <a:extLst>
              <a:ext uri="{FF2B5EF4-FFF2-40B4-BE49-F238E27FC236}">
                <a16:creationId xmlns:a16="http://schemas.microsoft.com/office/drawing/2014/main" id="{2CC1DF86-0F12-4AB9-BE41-E281075ECFC9}"/>
              </a:ext>
            </a:extLst>
          </p:cNvPr>
          <p:cNvPicPr>
            <a:picLocks noChangeAspect="1"/>
          </p:cNvPicPr>
          <p:nvPr/>
        </p:nvPicPr>
        <p:blipFill>
          <a:blip r:embed="rId14"/>
          <a:stretch>
            <a:fillRect/>
          </a:stretch>
        </p:blipFill>
        <p:spPr>
          <a:xfrm>
            <a:off x="4771004" y="3601093"/>
            <a:ext cx="5537665" cy="647012"/>
          </a:xfrm>
          <a:prstGeom prst="rect">
            <a:avLst/>
          </a:prstGeom>
        </p:spPr>
      </p:pic>
      <p:sp>
        <p:nvSpPr>
          <p:cNvPr id="15" name="Pfeil: nach unten gekrümmt 14">
            <a:extLst>
              <a:ext uri="{FF2B5EF4-FFF2-40B4-BE49-F238E27FC236}">
                <a16:creationId xmlns:a16="http://schemas.microsoft.com/office/drawing/2014/main" id="{7FAA4E86-B717-4CFE-8A30-0ED4755AAE4E}"/>
              </a:ext>
            </a:extLst>
          </p:cNvPr>
          <p:cNvSpPr/>
          <p:nvPr/>
        </p:nvSpPr>
        <p:spPr>
          <a:xfrm>
            <a:off x="3461144" y="3245883"/>
            <a:ext cx="2633720" cy="371728"/>
          </a:xfrm>
          <a:prstGeom prst="curved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solidFill>
                <a:schemeClr val="tx1"/>
              </a:solidFill>
            </a:endParaRPr>
          </a:p>
        </p:txBody>
      </p:sp>
      <p:sp>
        <p:nvSpPr>
          <p:cNvPr id="19" name="Textfeld 18">
            <a:extLst>
              <a:ext uri="{FF2B5EF4-FFF2-40B4-BE49-F238E27FC236}">
                <a16:creationId xmlns:a16="http://schemas.microsoft.com/office/drawing/2014/main" id="{E39EDADA-9E3A-465A-8BEF-5CE654720B78}"/>
              </a:ext>
            </a:extLst>
          </p:cNvPr>
          <p:cNvSpPr txBox="1"/>
          <p:nvPr/>
        </p:nvSpPr>
        <p:spPr>
          <a:xfrm>
            <a:off x="4451062" y="3339992"/>
            <a:ext cx="762540" cy="311614"/>
          </a:xfrm>
          <a:prstGeom prst="rect">
            <a:avLst/>
          </a:prstGeom>
          <a:noFill/>
        </p:spPr>
        <p:txBody>
          <a:bodyPr wrap="none" rtlCol="0">
            <a:spAutoFit/>
          </a:bodyPr>
          <a:lstStyle/>
          <a:p>
            <a:r>
              <a:rPr lang="de-DE" sz="1399" dirty="0"/>
              <a:t>%QB32</a:t>
            </a:r>
          </a:p>
        </p:txBody>
      </p:sp>
      <p:sp>
        <p:nvSpPr>
          <p:cNvPr id="39" name="Textfeld 38">
            <a:extLst>
              <a:ext uri="{FF2B5EF4-FFF2-40B4-BE49-F238E27FC236}">
                <a16:creationId xmlns:a16="http://schemas.microsoft.com/office/drawing/2014/main" id="{9555EEEA-964D-4DBE-8459-443B9E6376E3}"/>
              </a:ext>
            </a:extLst>
          </p:cNvPr>
          <p:cNvSpPr txBox="1"/>
          <p:nvPr/>
        </p:nvSpPr>
        <p:spPr>
          <a:xfrm>
            <a:off x="1465260" y="3491204"/>
            <a:ext cx="679273" cy="311614"/>
          </a:xfrm>
          <a:prstGeom prst="rect">
            <a:avLst/>
          </a:prstGeom>
          <a:solidFill>
            <a:schemeClr val="bg1"/>
          </a:solidFill>
        </p:spPr>
        <p:txBody>
          <a:bodyPr wrap="none" rtlCol="0">
            <a:spAutoFit/>
          </a:bodyPr>
          <a:lstStyle/>
          <a:p>
            <a:r>
              <a:rPr lang="de-DE" sz="1399" dirty="0"/>
              <a:t>16#3C</a:t>
            </a:r>
          </a:p>
        </p:txBody>
      </p:sp>
      <p:cxnSp>
        <p:nvCxnSpPr>
          <p:cNvPr id="31" name="Gerade Verbindung mit Pfeil 30">
            <a:extLst>
              <a:ext uri="{FF2B5EF4-FFF2-40B4-BE49-F238E27FC236}">
                <a16:creationId xmlns:a16="http://schemas.microsoft.com/office/drawing/2014/main" id="{E1ACEDF2-273F-47E9-8D1B-67C7BF840705}"/>
              </a:ext>
            </a:extLst>
          </p:cNvPr>
          <p:cNvCxnSpPr>
            <a:cxnSpLocks/>
          </p:cNvCxnSpPr>
          <p:nvPr/>
        </p:nvCxnSpPr>
        <p:spPr>
          <a:xfrm>
            <a:off x="1175135" y="3555860"/>
            <a:ext cx="375014" cy="89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54C26DAB-0CBB-449B-A944-01B7F1FD9D54}"/>
              </a:ext>
            </a:extLst>
          </p:cNvPr>
          <p:cNvSpPr txBox="1"/>
          <p:nvPr/>
        </p:nvSpPr>
        <p:spPr>
          <a:xfrm>
            <a:off x="509476" y="3263784"/>
            <a:ext cx="875336" cy="593634"/>
          </a:xfrm>
          <a:prstGeom prst="rect">
            <a:avLst/>
          </a:prstGeom>
          <a:noFill/>
        </p:spPr>
        <p:txBody>
          <a:bodyPr wrap="none" rtlCol="0">
            <a:spAutoFit/>
          </a:bodyPr>
          <a:lstStyle/>
          <a:p>
            <a:r>
              <a:rPr lang="de-DE" sz="1599" dirty="0"/>
              <a:t>Value in</a:t>
            </a:r>
          </a:p>
          <a:p>
            <a:r>
              <a:rPr lang="de-DE" sz="1599" dirty="0"/>
              <a:t>„HEX“</a:t>
            </a:r>
          </a:p>
        </p:txBody>
      </p:sp>
      <p:pic>
        <p:nvPicPr>
          <p:cNvPr id="41" name="Grafik 40">
            <a:extLst>
              <a:ext uri="{FF2B5EF4-FFF2-40B4-BE49-F238E27FC236}">
                <a16:creationId xmlns:a16="http://schemas.microsoft.com/office/drawing/2014/main" id="{7AE87F8C-E25D-416E-A76D-98A93BEFC0A7}"/>
              </a:ext>
            </a:extLst>
          </p:cNvPr>
          <p:cNvPicPr>
            <a:picLocks noChangeAspect="1"/>
          </p:cNvPicPr>
          <p:nvPr/>
        </p:nvPicPr>
        <p:blipFill>
          <a:blip r:embed="rId15"/>
          <a:stretch>
            <a:fillRect/>
          </a:stretch>
        </p:blipFill>
        <p:spPr>
          <a:xfrm>
            <a:off x="6590877" y="2989640"/>
            <a:ext cx="5176099" cy="589923"/>
          </a:xfrm>
          <a:prstGeom prst="rect">
            <a:avLst/>
          </a:prstGeom>
        </p:spPr>
      </p:pic>
      <p:sp>
        <p:nvSpPr>
          <p:cNvPr id="45" name="Textfeld 44">
            <a:extLst>
              <a:ext uri="{FF2B5EF4-FFF2-40B4-BE49-F238E27FC236}">
                <a16:creationId xmlns:a16="http://schemas.microsoft.com/office/drawing/2014/main" id="{053A5E14-4650-46C1-9076-59A8A2D273AC}"/>
              </a:ext>
            </a:extLst>
          </p:cNvPr>
          <p:cNvSpPr txBox="1"/>
          <p:nvPr/>
        </p:nvSpPr>
        <p:spPr>
          <a:xfrm>
            <a:off x="11065936" y="3408808"/>
            <a:ext cx="762540" cy="311614"/>
          </a:xfrm>
          <a:prstGeom prst="rect">
            <a:avLst/>
          </a:prstGeom>
          <a:noFill/>
        </p:spPr>
        <p:txBody>
          <a:bodyPr wrap="none" rtlCol="0">
            <a:spAutoFit/>
          </a:bodyPr>
          <a:lstStyle/>
          <a:p>
            <a:r>
              <a:rPr lang="de-DE" sz="1399" dirty="0"/>
              <a:t>%QB33</a:t>
            </a:r>
          </a:p>
        </p:txBody>
      </p:sp>
      <p:sp>
        <p:nvSpPr>
          <p:cNvPr id="46" name="Textfeld 45">
            <a:extLst>
              <a:ext uri="{FF2B5EF4-FFF2-40B4-BE49-F238E27FC236}">
                <a16:creationId xmlns:a16="http://schemas.microsoft.com/office/drawing/2014/main" id="{43582F02-2C2D-41D7-A4E8-B7CD2A7ED087}"/>
              </a:ext>
            </a:extLst>
          </p:cNvPr>
          <p:cNvSpPr txBox="1"/>
          <p:nvPr/>
        </p:nvSpPr>
        <p:spPr>
          <a:xfrm>
            <a:off x="8477224" y="3401913"/>
            <a:ext cx="764141" cy="311614"/>
          </a:xfrm>
          <a:prstGeom prst="rect">
            <a:avLst/>
          </a:prstGeom>
          <a:noFill/>
        </p:spPr>
        <p:txBody>
          <a:bodyPr wrap="none" rtlCol="0">
            <a:spAutoFit/>
          </a:bodyPr>
          <a:lstStyle/>
          <a:p>
            <a:r>
              <a:rPr lang="de-DE" sz="1399" dirty="0"/>
              <a:t>%QB34</a:t>
            </a:r>
          </a:p>
        </p:txBody>
      </p:sp>
      <p:sp>
        <p:nvSpPr>
          <p:cNvPr id="49" name="Textfeld 48">
            <a:extLst>
              <a:ext uri="{FF2B5EF4-FFF2-40B4-BE49-F238E27FC236}">
                <a16:creationId xmlns:a16="http://schemas.microsoft.com/office/drawing/2014/main" id="{BD4CA99C-39FC-49CE-A757-18711D961258}"/>
              </a:ext>
            </a:extLst>
          </p:cNvPr>
          <p:cNvSpPr txBox="1"/>
          <p:nvPr/>
        </p:nvSpPr>
        <p:spPr>
          <a:xfrm>
            <a:off x="9561359" y="4068509"/>
            <a:ext cx="762540" cy="311614"/>
          </a:xfrm>
          <a:prstGeom prst="rect">
            <a:avLst/>
          </a:prstGeom>
          <a:noFill/>
        </p:spPr>
        <p:txBody>
          <a:bodyPr wrap="none" rtlCol="0">
            <a:spAutoFit/>
          </a:bodyPr>
          <a:lstStyle/>
          <a:p>
            <a:r>
              <a:rPr lang="de-DE" sz="1399" dirty="0"/>
              <a:t>%QB31</a:t>
            </a:r>
          </a:p>
        </p:txBody>
      </p:sp>
      <p:pic>
        <p:nvPicPr>
          <p:cNvPr id="50" name="Grafik 49">
            <a:extLst>
              <a:ext uri="{FF2B5EF4-FFF2-40B4-BE49-F238E27FC236}">
                <a16:creationId xmlns:a16="http://schemas.microsoft.com/office/drawing/2014/main" id="{E1F81830-4C2A-4773-99FD-604C8C09B68D}"/>
              </a:ext>
            </a:extLst>
          </p:cNvPr>
          <p:cNvPicPr>
            <a:picLocks noChangeAspect="1"/>
          </p:cNvPicPr>
          <p:nvPr/>
        </p:nvPicPr>
        <p:blipFill>
          <a:blip r:embed="rId16"/>
          <a:stretch>
            <a:fillRect/>
          </a:stretch>
        </p:blipFill>
        <p:spPr>
          <a:xfrm>
            <a:off x="1473169" y="294460"/>
            <a:ext cx="8692726" cy="864722"/>
          </a:xfrm>
          <a:prstGeom prst="rect">
            <a:avLst/>
          </a:prstGeom>
        </p:spPr>
      </p:pic>
    </p:spTree>
    <p:extLst>
      <p:ext uri="{BB962C8B-B14F-4D97-AF65-F5344CB8AC3E}">
        <p14:creationId xmlns:p14="http://schemas.microsoft.com/office/powerpoint/2010/main" val="325386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7FF8F89-2C65-4749-AD4C-E3ADF0A416B6}"/>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0242" name="think-cell Folie" r:id="rId7" imgW="270" imgH="270" progId="TCLayout.ActiveDocument.1">
                  <p:embed/>
                </p:oleObj>
              </mc:Choice>
              <mc:Fallback>
                <p:oleObj name="think-cell Folie" r:id="rId7" imgW="270" imgH="270" progId="TCLayout.ActiveDocument.1">
                  <p:embed/>
                  <p:pic>
                    <p:nvPicPr>
                      <p:cNvPr id="6" name="Objekt 5" hidden="1">
                        <a:extLst>
                          <a:ext uri="{FF2B5EF4-FFF2-40B4-BE49-F238E27FC236}">
                            <a16:creationId xmlns:a16="http://schemas.microsoft.com/office/drawing/2014/main" id="{E7FF8F89-2C65-4749-AD4C-E3ADF0A416B6}"/>
                          </a:ext>
                        </a:extLst>
                      </p:cNvPr>
                      <p:cNvPicPr/>
                      <p:nvPr/>
                    </p:nvPicPr>
                    <p:blipFill>
                      <a:blip r:embed="rId8"/>
                      <a:stretch>
                        <a:fillRect/>
                      </a:stretch>
                    </p:blipFill>
                    <p:spPr>
                      <a:xfrm>
                        <a:off x="7930" y="5159"/>
                        <a:ext cx="1586" cy="1586"/>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4D7E662C-01CF-4BE0-AB06-2A727A81B62E}"/>
              </a:ext>
            </a:extLst>
          </p:cNvPr>
          <p:cNvSpPr/>
          <p:nvPr>
            <p:custDataLst>
              <p:tags r:id="rId3"/>
            </p:custDataLst>
          </p:nvPr>
        </p:nvSpPr>
        <p:spPr>
          <a:xfrm>
            <a:off x="6344" y="3572"/>
            <a:ext cx="158581" cy="15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98"/>
              </a:lnSpc>
            </a:pPr>
            <a:endParaRPr lang="en-US" sz="2098" b="1" dirty="0">
              <a:latin typeface="MetaPlusLF" panose="02000503060000020004" pitchFamily="2" charset="0"/>
              <a:ea typeface="+mj-ea"/>
              <a:cs typeface="+mj-cs"/>
              <a:sym typeface="MetaPlusLF" panose="02000503060000020004" pitchFamily="2" charset="0"/>
            </a:endParaRPr>
          </a:p>
        </p:txBody>
      </p:sp>
      <p:sp>
        <p:nvSpPr>
          <p:cNvPr id="3" name="Title 2"/>
          <p:cNvSpPr>
            <a:spLocks noGrp="1"/>
          </p:cNvSpPr>
          <p:nvPr>
            <p:ph type="title"/>
            <p:custDataLst>
              <p:tags r:id="rId4"/>
            </p:custDataLst>
          </p:nvPr>
        </p:nvSpPr>
        <p:spPr/>
        <p:txBody>
          <a:bodyPr/>
          <a:lstStyle/>
          <a:p>
            <a:r>
              <a:rPr lang="en-US" dirty="0"/>
              <a:t>CPX/VTSA-F-CB: Possible field bus systems with VTSA pneumatic interfaces (</a:t>
            </a:r>
            <a:r>
              <a:rPr lang="en-US" dirty="0" err="1"/>
              <a:t>Profinet</a:t>
            </a:r>
            <a:r>
              <a:rPr lang="en-US" dirty="0"/>
              <a:t>)</a:t>
            </a:r>
          </a:p>
        </p:txBody>
      </p:sp>
      <p:pic>
        <p:nvPicPr>
          <p:cNvPr id="2" name="Grafik 1">
            <a:extLst>
              <a:ext uri="{FF2B5EF4-FFF2-40B4-BE49-F238E27FC236}">
                <a16:creationId xmlns:a16="http://schemas.microsoft.com/office/drawing/2014/main" id="{9F3A497E-4EA7-4BB5-A2EF-C419112F20E5}"/>
              </a:ext>
            </a:extLst>
          </p:cNvPr>
          <p:cNvPicPr>
            <a:picLocks noChangeAspect="1"/>
          </p:cNvPicPr>
          <p:nvPr/>
        </p:nvPicPr>
        <p:blipFill>
          <a:blip r:embed="rId9"/>
          <a:stretch>
            <a:fillRect/>
          </a:stretch>
        </p:blipFill>
        <p:spPr>
          <a:xfrm>
            <a:off x="1750900" y="2717229"/>
            <a:ext cx="1757292" cy="1294954"/>
          </a:xfrm>
          <a:prstGeom prst="rect">
            <a:avLst/>
          </a:prstGeom>
        </p:spPr>
      </p:pic>
      <p:sp>
        <p:nvSpPr>
          <p:cNvPr id="4" name="Textfeld 3">
            <a:extLst>
              <a:ext uri="{FF2B5EF4-FFF2-40B4-BE49-F238E27FC236}">
                <a16:creationId xmlns:a16="http://schemas.microsoft.com/office/drawing/2014/main" id="{505128EB-BDD6-4788-8A81-E41C549F95CE}"/>
              </a:ext>
            </a:extLst>
          </p:cNvPr>
          <p:cNvSpPr txBox="1"/>
          <p:nvPr/>
        </p:nvSpPr>
        <p:spPr>
          <a:xfrm>
            <a:off x="2302721" y="2317781"/>
            <a:ext cx="653651" cy="331853"/>
          </a:xfrm>
          <a:prstGeom prst="rect">
            <a:avLst/>
          </a:prstGeom>
          <a:noFill/>
        </p:spPr>
        <p:txBody>
          <a:bodyPr wrap="none" rtlCol="0">
            <a:spAutoFit/>
          </a:bodyPr>
          <a:lstStyle/>
          <a:p>
            <a:r>
              <a:rPr lang="en-US" sz="1568"/>
              <a:t>FB 13</a:t>
            </a:r>
            <a:endParaRPr lang="en-US" sz="1568" dirty="0"/>
          </a:p>
        </p:txBody>
      </p:sp>
      <p:pic>
        <p:nvPicPr>
          <p:cNvPr id="8" name="Grafik 7">
            <a:extLst>
              <a:ext uri="{FF2B5EF4-FFF2-40B4-BE49-F238E27FC236}">
                <a16:creationId xmlns:a16="http://schemas.microsoft.com/office/drawing/2014/main" id="{B1C8BE4F-D684-4805-8688-CAE28824DB38}"/>
              </a:ext>
            </a:extLst>
          </p:cNvPr>
          <p:cNvPicPr>
            <a:picLocks noChangeAspect="1"/>
          </p:cNvPicPr>
          <p:nvPr/>
        </p:nvPicPr>
        <p:blipFill>
          <a:blip r:embed="rId10"/>
          <a:stretch>
            <a:fillRect/>
          </a:stretch>
        </p:blipFill>
        <p:spPr>
          <a:xfrm>
            <a:off x="4095416" y="2649634"/>
            <a:ext cx="1757293" cy="1320072"/>
          </a:xfrm>
          <a:prstGeom prst="rect">
            <a:avLst/>
          </a:prstGeom>
        </p:spPr>
      </p:pic>
      <p:sp>
        <p:nvSpPr>
          <p:cNvPr id="25" name="Textfeld 24">
            <a:extLst>
              <a:ext uri="{FF2B5EF4-FFF2-40B4-BE49-F238E27FC236}">
                <a16:creationId xmlns:a16="http://schemas.microsoft.com/office/drawing/2014/main" id="{D58918BA-5684-4309-BB4B-0B8646EA49E2}"/>
              </a:ext>
            </a:extLst>
          </p:cNvPr>
          <p:cNvSpPr txBox="1"/>
          <p:nvPr/>
        </p:nvSpPr>
        <p:spPr>
          <a:xfrm>
            <a:off x="4519408" y="2328247"/>
            <a:ext cx="658770" cy="333617"/>
          </a:xfrm>
          <a:prstGeom prst="rect">
            <a:avLst/>
          </a:prstGeom>
          <a:noFill/>
        </p:spPr>
        <p:txBody>
          <a:bodyPr wrap="none" rtlCol="0">
            <a:spAutoFit/>
          </a:bodyPr>
          <a:lstStyle/>
          <a:p>
            <a:r>
              <a:rPr lang="en-US" sz="1568" dirty="0"/>
              <a:t>FB 43</a:t>
            </a:r>
          </a:p>
        </p:txBody>
      </p:sp>
      <p:pic>
        <p:nvPicPr>
          <p:cNvPr id="12" name="Grafik 11">
            <a:extLst>
              <a:ext uri="{FF2B5EF4-FFF2-40B4-BE49-F238E27FC236}">
                <a16:creationId xmlns:a16="http://schemas.microsoft.com/office/drawing/2014/main" id="{B14A3923-C01F-45D3-BD3B-6FE6A60B6726}"/>
              </a:ext>
            </a:extLst>
          </p:cNvPr>
          <p:cNvPicPr>
            <a:picLocks noChangeAspect="1"/>
          </p:cNvPicPr>
          <p:nvPr/>
        </p:nvPicPr>
        <p:blipFill>
          <a:blip r:embed="rId11"/>
          <a:stretch>
            <a:fillRect/>
          </a:stretch>
        </p:blipFill>
        <p:spPr>
          <a:xfrm>
            <a:off x="6680698" y="2692109"/>
            <a:ext cx="1603690" cy="1320073"/>
          </a:xfrm>
          <a:prstGeom prst="rect">
            <a:avLst/>
          </a:prstGeom>
        </p:spPr>
      </p:pic>
      <p:sp>
        <p:nvSpPr>
          <p:cNvPr id="26" name="Textfeld 25">
            <a:extLst>
              <a:ext uri="{FF2B5EF4-FFF2-40B4-BE49-F238E27FC236}">
                <a16:creationId xmlns:a16="http://schemas.microsoft.com/office/drawing/2014/main" id="{EAE44865-1F09-4851-8F49-F6B275C24737}"/>
              </a:ext>
            </a:extLst>
          </p:cNvPr>
          <p:cNvSpPr txBox="1"/>
          <p:nvPr/>
        </p:nvSpPr>
        <p:spPr>
          <a:xfrm>
            <a:off x="7061373" y="2328247"/>
            <a:ext cx="1496756" cy="333617"/>
          </a:xfrm>
          <a:prstGeom prst="rect">
            <a:avLst/>
          </a:prstGeom>
          <a:noFill/>
        </p:spPr>
        <p:txBody>
          <a:bodyPr wrap="none" rtlCol="0">
            <a:spAutoFit/>
          </a:bodyPr>
          <a:lstStyle/>
          <a:p>
            <a:r>
              <a:rPr lang="en-US" sz="1568" dirty="0"/>
              <a:t>FB 44 and FB45</a:t>
            </a:r>
          </a:p>
        </p:txBody>
      </p:sp>
      <p:pic>
        <p:nvPicPr>
          <p:cNvPr id="16" name="Grafik 15">
            <a:extLst>
              <a:ext uri="{FF2B5EF4-FFF2-40B4-BE49-F238E27FC236}">
                <a16:creationId xmlns:a16="http://schemas.microsoft.com/office/drawing/2014/main" id="{6A9A9128-E00A-46B0-9B6F-FCA64ED56E4C}"/>
              </a:ext>
            </a:extLst>
          </p:cNvPr>
          <p:cNvPicPr>
            <a:picLocks noChangeAspect="1"/>
          </p:cNvPicPr>
          <p:nvPr/>
        </p:nvPicPr>
        <p:blipFill>
          <a:blip r:embed="rId12"/>
          <a:stretch>
            <a:fillRect/>
          </a:stretch>
        </p:blipFill>
        <p:spPr>
          <a:xfrm>
            <a:off x="1984328" y="4012182"/>
            <a:ext cx="1290435" cy="641730"/>
          </a:xfrm>
          <a:prstGeom prst="rect">
            <a:avLst/>
          </a:prstGeom>
        </p:spPr>
      </p:pic>
      <p:pic>
        <p:nvPicPr>
          <p:cNvPr id="27" name="Grafik 26">
            <a:extLst>
              <a:ext uri="{FF2B5EF4-FFF2-40B4-BE49-F238E27FC236}">
                <a16:creationId xmlns:a16="http://schemas.microsoft.com/office/drawing/2014/main" id="{AF4EEE26-5DB4-42ED-8158-83AED9C6C0A7}"/>
              </a:ext>
            </a:extLst>
          </p:cNvPr>
          <p:cNvPicPr>
            <a:picLocks noChangeAspect="1"/>
          </p:cNvPicPr>
          <p:nvPr/>
        </p:nvPicPr>
        <p:blipFill>
          <a:blip r:embed="rId13"/>
          <a:stretch>
            <a:fillRect/>
          </a:stretch>
        </p:blipFill>
        <p:spPr>
          <a:xfrm>
            <a:off x="4340610" y="4075263"/>
            <a:ext cx="1317645" cy="578648"/>
          </a:xfrm>
          <a:prstGeom prst="rect">
            <a:avLst/>
          </a:prstGeom>
        </p:spPr>
      </p:pic>
      <p:pic>
        <p:nvPicPr>
          <p:cNvPr id="33" name="Grafik 32">
            <a:extLst>
              <a:ext uri="{FF2B5EF4-FFF2-40B4-BE49-F238E27FC236}">
                <a16:creationId xmlns:a16="http://schemas.microsoft.com/office/drawing/2014/main" id="{DBF29E61-A501-4D02-A0B3-DC89E160FA48}"/>
              </a:ext>
            </a:extLst>
          </p:cNvPr>
          <p:cNvPicPr>
            <a:picLocks noChangeAspect="1"/>
          </p:cNvPicPr>
          <p:nvPr/>
        </p:nvPicPr>
        <p:blipFill>
          <a:blip r:embed="rId13"/>
          <a:stretch>
            <a:fillRect/>
          </a:stretch>
        </p:blipFill>
        <p:spPr>
          <a:xfrm>
            <a:off x="6882357" y="4086929"/>
            <a:ext cx="1317645" cy="578648"/>
          </a:xfrm>
          <a:prstGeom prst="rect">
            <a:avLst/>
          </a:prstGeom>
        </p:spPr>
      </p:pic>
      <p:pic>
        <p:nvPicPr>
          <p:cNvPr id="37" name="Grafik 36">
            <a:extLst>
              <a:ext uri="{FF2B5EF4-FFF2-40B4-BE49-F238E27FC236}">
                <a16:creationId xmlns:a16="http://schemas.microsoft.com/office/drawing/2014/main" id="{E162BF9D-D420-4BD9-AFD9-2838FB8A4003}"/>
              </a:ext>
            </a:extLst>
          </p:cNvPr>
          <p:cNvPicPr>
            <a:picLocks noChangeAspect="1"/>
          </p:cNvPicPr>
          <p:nvPr/>
        </p:nvPicPr>
        <p:blipFill>
          <a:blip r:embed="rId14"/>
          <a:stretch>
            <a:fillRect/>
          </a:stretch>
        </p:blipFill>
        <p:spPr>
          <a:xfrm>
            <a:off x="2043028" y="5001492"/>
            <a:ext cx="519385" cy="641730"/>
          </a:xfrm>
          <a:prstGeom prst="rect">
            <a:avLst/>
          </a:prstGeom>
        </p:spPr>
      </p:pic>
      <p:pic>
        <p:nvPicPr>
          <p:cNvPr id="38" name="Grafik 37">
            <a:extLst>
              <a:ext uri="{FF2B5EF4-FFF2-40B4-BE49-F238E27FC236}">
                <a16:creationId xmlns:a16="http://schemas.microsoft.com/office/drawing/2014/main" id="{5708B8F7-5E0D-4095-928A-19599FC0B75F}"/>
              </a:ext>
            </a:extLst>
          </p:cNvPr>
          <p:cNvPicPr>
            <a:picLocks noChangeAspect="1"/>
          </p:cNvPicPr>
          <p:nvPr/>
        </p:nvPicPr>
        <p:blipFill>
          <a:blip r:embed="rId15"/>
          <a:stretch>
            <a:fillRect/>
          </a:stretch>
        </p:blipFill>
        <p:spPr>
          <a:xfrm>
            <a:off x="2665273" y="4958648"/>
            <a:ext cx="582197" cy="727418"/>
          </a:xfrm>
          <a:prstGeom prst="rect">
            <a:avLst/>
          </a:prstGeom>
        </p:spPr>
      </p:pic>
      <p:pic>
        <p:nvPicPr>
          <p:cNvPr id="39" name="Grafik 38">
            <a:extLst>
              <a:ext uri="{FF2B5EF4-FFF2-40B4-BE49-F238E27FC236}">
                <a16:creationId xmlns:a16="http://schemas.microsoft.com/office/drawing/2014/main" id="{EE2B977D-3CFB-462F-9BC2-2F58811C402E}"/>
              </a:ext>
            </a:extLst>
          </p:cNvPr>
          <p:cNvPicPr>
            <a:picLocks noChangeAspect="1"/>
          </p:cNvPicPr>
          <p:nvPr/>
        </p:nvPicPr>
        <p:blipFill>
          <a:blip r:embed="rId16"/>
          <a:stretch>
            <a:fillRect/>
          </a:stretch>
        </p:blipFill>
        <p:spPr>
          <a:xfrm>
            <a:off x="2619279" y="5741030"/>
            <a:ext cx="628191" cy="675484"/>
          </a:xfrm>
          <a:prstGeom prst="rect">
            <a:avLst/>
          </a:prstGeom>
        </p:spPr>
      </p:pic>
      <p:pic>
        <p:nvPicPr>
          <p:cNvPr id="40" name="Grafik 39">
            <a:extLst>
              <a:ext uri="{FF2B5EF4-FFF2-40B4-BE49-F238E27FC236}">
                <a16:creationId xmlns:a16="http://schemas.microsoft.com/office/drawing/2014/main" id="{60DD4144-9573-48EF-8D1D-A8CBBE20C082}"/>
              </a:ext>
            </a:extLst>
          </p:cNvPr>
          <p:cNvPicPr>
            <a:picLocks noChangeAspect="1"/>
          </p:cNvPicPr>
          <p:nvPr/>
        </p:nvPicPr>
        <p:blipFill>
          <a:blip r:embed="rId17"/>
          <a:stretch>
            <a:fillRect/>
          </a:stretch>
        </p:blipFill>
        <p:spPr>
          <a:xfrm>
            <a:off x="2095741" y="5741029"/>
            <a:ext cx="206980" cy="577722"/>
          </a:xfrm>
          <a:prstGeom prst="rect">
            <a:avLst/>
          </a:prstGeom>
        </p:spPr>
      </p:pic>
      <p:pic>
        <p:nvPicPr>
          <p:cNvPr id="41" name="Grafik 40">
            <a:extLst>
              <a:ext uri="{FF2B5EF4-FFF2-40B4-BE49-F238E27FC236}">
                <a16:creationId xmlns:a16="http://schemas.microsoft.com/office/drawing/2014/main" id="{B8A77971-7373-4C85-8FC6-D3C11BB32153}"/>
              </a:ext>
            </a:extLst>
          </p:cNvPr>
          <p:cNvPicPr>
            <a:picLocks noChangeAspect="1"/>
          </p:cNvPicPr>
          <p:nvPr/>
        </p:nvPicPr>
        <p:blipFill>
          <a:blip r:embed="rId14"/>
          <a:stretch>
            <a:fillRect/>
          </a:stretch>
        </p:blipFill>
        <p:spPr>
          <a:xfrm>
            <a:off x="4566114" y="5001492"/>
            <a:ext cx="519385" cy="641730"/>
          </a:xfrm>
          <a:prstGeom prst="rect">
            <a:avLst/>
          </a:prstGeom>
        </p:spPr>
      </p:pic>
      <p:pic>
        <p:nvPicPr>
          <p:cNvPr id="42" name="Grafik 41">
            <a:extLst>
              <a:ext uri="{FF2B5EF4-FFF2-40B4-BE49-F238E27FC236}">
                <a16:creationId xmlns:a16="http://schemas.microsoft.com/office/drawing/2014/main" id="{D6A34D83-C3A7-40FE-9843-10456F5DA0C5}"/>
              </a:ext>
            </a:extLst>
          </p:cNvPr>
          <p:cNvPicPr>
            <a:picLocks noChangeAspect="1"/>
          </p:cNvPicPr>
          <p:nvPr/>
        </p:nvPicPr>
        <p:blipFill>
          <a:blip r:embed="rId15"/>
          <a:stretch>
            <a:fillRect/>
          </a:stretch>
        </p:blipFill>
        <p:spPr>
          <a:xfrm>
            <a:off x="5188359" y="4958648"/>
            <a:ext cx="582197" cy="727418"/>
          </a:xfrm>
          <a:prstGeom prst="rect">
            <a:avLst/>
          </a:prstGeom>
        </p:spPr>
      </p:pic>
      <p:pic>
        <p:nvPicPr>
          <p:cNvPr id="43" name="Grafik 42">
            <a:extLst>
              <a:ext uri="{FF2B5EF4-FFF2-40B4-BE49-F238E27FC236}">
                <a16:creationId xmlns:a16="http://schemas.microsoft.com/office/drawing/2014/main" id="{7006EA73-C13D-4ABA-8331-4C4946E255DC}"/>
              </a:ext>
            </a:extLst>
          </p:cNvPr>
          <p:cNvPicPr>
            <a:picLocks noChangeAspect="1"/>
          </p:cNvPicPr>
          <p:nvPr/>
        </p:nvPicPr>
        <p:blipFill>
          <a:blip r:embed="rId16"/>
          <a:stretch>
            <a:fillRect/>
          </a:stretch>
        </p:blipFill>
        <p:spPr>
          <a:xfrm>
            <a:off x="5142366" y="5741030"/>
            <a:ext cx="628191" cy="675484"/>
          </a:xfrm>
          <a:prstGeom prst="rect">
            <a:avLst/>
          </a:prstGeom>
        </p:spPr>
      </p:pic>
      <p:pic>
        <p:nvPicPr>
          <p:cNvPr id="44" name="Grafik 43">
            <a:extLst>
              <a:ext uri="{FF2B5EF4-FFF2-40B4-BE49-F238E27FC236}">
                <a16:creationId xmlns:a16="http://schemas.microsoft.com/office/drawing/2014/main" id="{F8403A9A-EA6B-44A8-AB1B-AEC64DCFABBA}"/>
              </a:ext>
            </a:extLst>
          </p:cNvPr>
          <p:cNvPicPr>
            <a:picLocks noChangeAspect="1"/>
          </p:cNvPicPr>
          <p:nvPr/>
        </p:nvPicPr>
        <p:blipFill>
          <a:blip r:embed="rId17"/>
          <a:stretch>
            <a:fillRect/>
          </a:stretch>
        </p:blipFill>
        <p:spPr>
          <a:xfrm>
            <a:off x="4618827" y="5741029"/>
            <a:ext cx="206980" cy="577722"/>
          </a:xfrm>
          <a:prstGeom prst="rect">
            <a:avLst/>
          </a:prstGeom>
        </p:spPr>
      </p:pic>
      <p:pic>
        <p:nvPicPr>
          <p:cNvPr id="45" name="Grafik 44">
            <a:extLst>
              <a:ext uri="{FF2B5EF4-FFF2-40B4-BE49-F238E27FC236}">
                <a16:creationId xmlns:a16="http://schemas.microsoft.com/office/drawing/2014/main" id="{90EECCAA-0867-421C-B131-811704BD0179}"/>
              </a:ext>
            </a:extLst>
          </p:cNvPr>
          <p:cNvPicPr>
            <a:picLocks noChangeAspect="1"/>
          </p:cNvPicPr>
          <p:nvPr/>
        </p:nvPicPr>
        <p:blipFill>
          <a:blip r:embed="rId14"/>
          <a:stretch>
            <a:fillRect/>
          </a:stretch>
        </p:blipFill>
        <p:spPr>
          <a:xfrm>
            <a:off x="7061372" y="5001492"/>
            <a:ext cx="519385" cy="641730"/>
          </a:xfrm>
          <a:prstGeom prst="rect">
            <a:avLst/>
          </a:prstGeom>
        </p:spPr>
      </p:pic>
      <p:pic>
        <p:nvPicPr>
          <p:cNvPr id="46" name="Grafik 45">
            <a:extLst>
              <a:ext uri="{FF2B5EF4-FFF2-40B4-BE49-F238E27FC236}">
                <a16:creationId xmlns:a16="http://schemas.microsoft.com/office/drawing/2014/main" id="{D35390E1-AF68-402C-B23F-DF0278AB96F3}"/>
              </a:ext>
            </a:extLst>
          </p:cNvPr>
          <p:cNvPicPr>
            <a:picLocks noChangeAspect="1"/>
          </p:cNvPicPr>
          <p:nvPr/>
        </p:nvPicPr>
        <p:blipFill>
          <a:blip r:embed="rId15"/>
          <a:stretch>
            <a:fillRect/>
          </a:stretch>
        </p:blipFill>
        <p:spPr>
          <a:xfrm>
            <a:off x="7683617" y="4958648"/>
            <a:ext cx="582197" cy="727418"/>
          </a:xfrm>
          <a:prstGeom prst="rect">
            <a:avLst/>
          </a:prstGeom>
        </p:spPr>
      </p:pic>
      <p:pic>
        <p:nvPicPr>
          <p:cNvPr id="47" name="Grafik 46">
            <a:extLst>
              <a:ext uri="{FF2B5EF4-FFF2-40B4-BE49-F238E27FC236}">
                <a16:creationId xmlns:a16="http://schemas.microsoft.com/office/drawing/2014/main" id="{0AB34C47-3C78-498D-BE3B-619139BBC875}"/>
              </a:ext>
            </a:extLst>
          </p:cNvPr>
          <p:cNvPicPr>
            <a:picLocks noChangeAspect="1"/>
          </p:cNvPicPr>
          <p:nvPr/>
        </p:nvPicPr>
        <p:blipFill>
          <a:blip r:embed="rId16"/>
          <a:stretch>
            <a:fillRect/>
          </a:stretch>
        </p:blipFill>
        <p:spPr>
          <a:xfrm>
            <a:off x="7637623" y="5741030"/>
            <a:ext cx="628191" cy="675484"/>
          </a:xfrm>
          <a:prstGeom prst="rect">
            <a:avLst/>
          </a:prstGeom>
        </p:spPr>
      </p:pic>
      <p:pic>
        <p:nvPicPr>
          <p:cNvPr id="48" name="Grafik 47">
            <a:extLst>
              <a:ext uri="{FF2B5EF4-FFF2-40B4-BE49-F238E27FC236}">
                <a16:creationId xmlns:a16="http://schemas.microsoft.com/office/drawing/2014/main" id="{45B852E0-268C-4B53-B859-3A2391E9790F}"/>
              </a:ext>
            </a:extLst>
          </p:cNvPr>
          <p:cNvPicPr>
            <a:picLocks noChangeAspect="1"/>
          </p:cNvPicPr>
          <p:nvPr/>
        </p:nvPicPr>
        <p:blipFill>
          <a:blip r:embed="rId17"/>
          <a:stretch>
            <a:fillRect/>
          </a:stretch>
        </p:blipFill>
        <p:spPr>
          <a:xfrm>
            <a:off x="7114085" y="5741029"/>
            <a:ext cx="206980" cy="577722"/>
          </a:xfrm>
          <a:prstGeom prst="rect">
            <a:avLst/>
          </a:prstGeom>
        </p:spPr>
      </p:pic>
    </p:spTree>
    <p:extLst>
      <p:ext uri="{BB962C8B-B14F-4D97-AF65-F5344CB8AC3E}">
        <p14:creationId xmlns:p14="http://schemas.microsoft.com/office/powerpoint/2010/main" val="3777278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8D409E96-86A0-41C9-9A2E-4F4928417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0">
            <a:off x="3589987" y="2024043"/>
            <a:ext cx="4770727" cy="4130841"/>
          </a:xfrm>
          <a:prstGeom prst="rect">
            <a:avLst/>
          </a:prstGeom>
        </p:spPr>
      </p:pic>
      <p:sp>
        <p:nvSpPr>
          <p:cNvPr id="40" name="Textfeld 39">
            <a:extLst>
              <a:ext uri="{FF2B5EF4-FFF2-40B4-BE49-F238E27FC236}">
                <a16:creationId xmlns:a16="http://schemas.microsoft.com/office/drawing/2014/main" id="{E6DF6BD8-08A3-4277-BB73-FFE80146BB0B}"/>
              </a:ext>
            </a:extLst>
          </p:cNvPr>
          <p:cNvSpPr txBox="1"/>
          <p:nvPr/>
        </p:nvSpPr>
        <p:spPr>
          <a:xfrm>
            <a:off x="4726501" y="3353515"/>
            <a:ext cx="2671997" cy="1470891"/>
          </a:xfrm>
          <a:prstGeom prst="rect">
            <a:avLst/>
          </a:prstGeom>
          <a:noFill/>
        </p:spPr>
        <p:txBody>
          <a:bodyPr wrap="none" rtlCol="0">
            <a:spAutoFit/>
          </a:bodyPr>
          <a:lstStyle/>
          <a:p>
            <a:pPr algn="ctr" defTabSz="1194249"/>
            <a:r>
              <a:rPr lang="de-DE" sz="4395" b="1" dirty="0" err="1">
                <a:solidFill>
                  <a:srgbClr val="000000"/>
                </a:solidFill>
                <a:latin typeface="MetaPlusLF"/>
              </a:rPr>
              <a:t>Fieldbus</a:t>
            </a:r>
            <a:endParaRPr lang="de-DE" sz="4395" b="1" dirty="0">
              <a:solidFill>
                <a:srgbClr val="000000"/>
              </a:solidFill>
              <a:latin typeface="MetaPlusLF"/>
            </a:endParaRPr>
          </a:p>
          <a:p>
            <a:pPr algn="ctr" defTabSz="1194249"/>
            <a:r>
              <a:rPr lang="de-DE" sz="4395" b="1" dirty="0">
                <a:solidFill>
                  <a:srgbClr val="000000"/>
                </a:solidFill>
                <a:latin typeface="MetaPlusLF"/>
              </a:rPr>
              <a:t>PROFINET</a:t>
            </a:r>
          </a:p>
        </p:txBody>
      </p:sp>
    </p:spTree>
    <p:extLst>
      <p:ext uri="{BB962C8B-B14F-4D97-AF65-F5344CB8AC3E}">
        <p14:creationId xmlns:p14="http://schemas.microsoft.com/office/powerpoint/2010/main" val="141858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4EF8260-FB57-44B4-B2F1-86E4698CE998}"/>
              </a:ext>
            </a:extLst>
          </p:cNvPr>
          <p:cNvSpPr txBox="1">
            <a:spLocks/>
          </p:cNvSpPr>
          <p:nvPr>
            <p:custDataLst>
              <p:tags r:id="rId1"/>
            </p:custDataLst>
          </p:nvPr>
        </p:nvSpPr>
        <p:spPr>
          <a:xfrm>
            <a:off x="258075" y="1567911"/>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5" name="Inhaltsplatzhalter 4">
            <a:extLst>
              <a:ext uri="{FF2B5EF4-FFF2-40B4-BE49-F238E27FC236}">
                <a16:creationId xmlns:a16="http://schemas.microsoft.com/office/drawing/2014/main" id="{EA4B813D-F248-45C4-A3B0-9F963FCB02C7}"/>
              </a:ext>
            </a:extLst>
          </p:cNvPr>
          <p:cNvSpPr txBox="1">
            <a:spLocks/>
          </p:cNvSpPr>
          <p:nvPr/>
        </p:nvSpPr>
        <p:spPr>
          <a:xfrm>
            <a:off x="1084003" y="3652432"/>
            <a:ext cx="5580001" cy="1227980"/>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lumMod val="50000"/>
                </a:schemeClr>
              </a:buClr>
              <a:buFont typeface="Arial" pitchFamily="34" charset="0"/>
              <a:buChar char="•"/>
            </a:pPr>
            <a:r>
              <a:rPr lang="en-GB" sz="1764" dirty="0"/>
              <a:t> New GSDML File</a:t>
            </a:r>
          </a:p>
          <a:p>
            <a:pPr>
              <a:buClr>
                <a:schemeClr val="accent1">
                  <a:lumMod val="50000"/>
                </a:schemeClr>
              </a:buClr>
              <a:buFont typeface="Arial" pitchFamily="34" charset="0"/>
              <a:buChar char="•"/>
            </a:pPr>
            <a:r>
              <a:rPr lang="en-GB" sz="1764" dirty="0"/>
              <a:t> New Firmware for bus node -&gt; Rev 35</a:t>
            </a:r>
          </a:p>
          <a:p>
            <a:pPr>
              <a:buClr>
                <a:schemeClr val="accent1">
                  <a:lumMod val="50000"/>
                </a:schemeClr>
              </a:buClr>
              <a:buFont typeface="Arial" pitchFamily="34" charset="0"/>
              <a:buChar char="•"/>
            </a:pPr>
            <a:r>
              <a:rPr lang="en-GB" sz="1764" dirty="0"/>
              <a:t> Update for Festo Maintenance Tool</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5" y="2001642"/>
            <a:ext cx="4531728"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What is new!</a:t>
            </a:r>
          </a:p>
        </p:txBody>
      </p:sp>
      <p:sp>
        <p:nvSpPr>
          <p:cNvPr id="7" name="Gleichschenkliges Dreieck 6">
            <a:extLst>
              <a:ext uri="{FF2B5EF4-FFF2-40B4-BE49-F238E27FC236}">
                <a16:creationId xmlns:a16="http://schemas.microsoft.com/office/drawing/2014/main" id="{9C61522A-BE48-4F65-B631-B1EBDD90EEF7}"/>
              </a:ext>
            </a:extLst>
          </p:cNvPr>
          <p:cNvSpPr/>
          <p:nvPr/>
        </p:nvSpPr>
        <p:spPr>
          <a:xfrm rot="5400000">
            <a:off x="-152659" y="4041916"/>
            <a:ext cx="1766468" cy="287090"/>
          </a:xfrm>
          <a:prstGeom prst="triangle">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68" dirty="0">
              <a:solidFill>
                <a:schemeClr val="tx1"/>
              </a:solidFill>
            </a:endParaRPr>
          </a:p>
        </p:txBody>
      </p:sp>
      <p:pic>
        <p:nvPicPr>
          <p:cNvPr id="8" name="Grafik 7">
            <a:extLst>
              <a:ext uri="{FF2B5EF4-FFF2-40B4-BE49-F238E27FC236}">
                <a16:creationId xmlns:a16="http://schemas.microsoft.com/office/drawing/2014/main" id="{30856FB4-F49F-4378-A44E-8D088514DEFD}"/>
              </a:ext>
            </a:extLst>
          </p:cNvPr>
          <p:cNvPicPr>
            <a:picLocks noChangeAspect="1"/>
          </p:cNvPicPr>
          <p:nvPr/>
        </p:nvPicPr>
        <p:blipFill>
          <a:blip r:embed="rId3"/>
          <a:stretch>
            <a:fillRect/>
          </a:stretch>
        </p:blipFill>
        <p:spPr>
          <a:xfrm>
            <a:off x="2198497" y="5203356"/>
            <a:ext cx="2131335" cy="856340"/>
          </a:xfrm>
          <a:prstGeom prst="rect">
            <a:avLst/>
          </a:prstGeom>
        </p:spPr>
      </p:pic>
      <p:pic>
        <p:nvPicPr>
          <p:cNvPr id="9" name="Grafik 8">
            <a:extLst>
              <a:ext uri="{FF2B5EF4-FFF2-40B4-BE49-F238E27FC236}">
                <a16:creationId xmlns:a16="http://schemas.microsoft.com/office/drawing/2014/main" id="{ECEBCE66-5DC3-4B63-8FD2-13F6A1F061E8}"/>
              </a:ext>
            </a:extLst>
          </p:cNvPr>
          <p:cNvPicPr>
            <a:picLocks noChangeAspect="1"/>
          </p:cNvPicPr>
          <p:nvPr/>
        </p:nvPicPr>
        <p:blipFill>
          <a:blip r:embed="rId4"/>
          <a:stretch>
            <a:fillRect/>
          </a:stretch>
        </p:blipFill>
        <p:spPr>
          <a:xfrm>
            <a:off x="9886654" y="4265978"/>
            <a:ext cx="1510563" cy="2061021"/>
          </a:xfrm>
          <a:prstGeom prst="rect">
            <a:avLst/>
          </a:prstGeom>
        </p:spPr>
      </p:pic>
      <p:pic>
        <p:nvPicPr>
          <p:cNvPr id="10" name="Grafik 9">
            <a:extLst>
              <a:ext uri="{FF2B5EF4-FFF2-40B4-BE49-F238E27FC236}">
                <a16:creationId xmlns:a16="http://schemas.microsoft.com/office/drawing/2014/main" id="{6BB6EE0D-76AC-4180-9031-5D5BC5F4A791}"/>
              </a:ext>
            </a:extLst>
          </p:cNvPr>
          <p:cNvPicPr>
            <a:picLocks noChangeAspect="1"/>
          </p:cNvPicPr>
          <p:nvPr/>
        </p:nvPicPr>
        <p:blipFill>
          <a:blip r:embed="rId5"/>
          <a:stretch>
            <a:fillRect/>
          </a:stretch>
        </p:blipFill>
        <p:spPr>
          <a:xfrm>
            <a:off x="5421275" y="5132414"/>
            <a:ext cx="2963491" cy="910049"/>
          </a:xfrm>
          <a:prstGeom prst="rect">
            <a:avLst/>
          </a:prstGeom>
        </p:spPr>
      </p:pic>
      <p:pic>
        <p:nvPicPr>
          <p:cNvPr id="4" name="Grafik 3">
            <a:extLst>
              <a:ext uri="{FF2B5EF4-FFF2-40B4-BE49-F238E27FC236}">
                <a16:creationId xmlns:a16="http://schemas.microsoft.com/office/drawing/2014/main" id="{3C8C6584-77F7-4441-B725-71C50AB1B14C}"/>
              </a:ext>
            </a:extLst>
          </p:cNvPr>
          <p:cNvPicPr>
            <a:picLocks noChangeAspect="1"/>
          </p:cNvPicPr>
          <p:nvPr/>
        </p:nvPicPr>
        <p:blipFill>
          <a:blip r:embed="rId6"/>
          <a:stretch>
            <a:fillRect/>
          </a:stretch>
        </p:blipFill>
        <p:spPr>
          <a:xfrm>
            <a:off x="5303529" y="1299679"/>
            <a:ext cx="4330225" cy="3445975"/>
          </a:xfrm>
          <a:prstGeom prst="rect">
            <a:avLst/>
          </a:prstGeom>
        </p:spPr>
      </p:pic>
    </p:spTree>
    <p:extLst>
      <p:ext uri="{BB962C8B-B14F-4D97-AF65-F5344CB8AC3E}">
        <p14:creationId xmlns:p14="http://schemas.microsoft.com/office/powerpoint/2010/main" val="275615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1266" name="think-cell Folie" r:id="rId5" imgW="277" imgH="277" progId="TCLayout.ActiveDocument.1">
                  <p:embed/>
                </p:oleObj>
              </mc:Choice>
              <mc:Fallback>
                <p:oleObj name="think-cell Folie" r:id="rId5"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6"/>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1"/>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5" y="2001642"/>
            <a:ext cx="4531728"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64" b="1"/>
              <a:t>New HW catalog</a:t>
            </a:r>
          </a:p>
        </p:txBody>
      </p:sp>
      <p:pic>
        <p:nvPicPr>
          <p:cNvPr id="3" name="Grafik 2">
            <a:extLst>
              <a:ext uri="{FF2B5EF4-FFF2-40B4-BE49-F238E27FC236}">
                <a16:creationId xmlns:a16="http://schemas.microsoft.com/office/drawing/2014/main" id="{F1634E12-31EF-4EEF-9C86-B6FB4567186A}"/>
              </a:ext>
            </a:extLst>
          </p:cNvPr>
          <p:cNvPicPr>
            <a:picLocks noChangeAspect="1"/>
          </p:cNvPicPr>
          <p:nvPr/>
        </p:nvPicPr>
        <p:blipFill>
          <a:blip r:embed="rId7"/>
          <a:stretch>
            <a:fillRect/>
          </a:stretch>
        </p:blipFill>
        <p:spPr>
          <a:xfrm>
            <a:off x="5543762" y="2501528"/>
            <a:ext cx="3382340" cy="3702513"/>
          </a:xfrm>
          <a:prstGeom prst="rect">
            <a:avLst/>
          </a:prstGeom>
        </p:spPr>
      </p:pic>
      <p:sp>
        <p:nvSpPr>
          <p:cNvPr id="4" name="Pfeil: eingekerbt nach rechts 3">
            <a:extLst>
              <a:ext uri="{FF2B5EF4-FFF2-40B4-BE49-F238E27FC236}">
                <a16:creationId xmlns:a16="http://schemas.microsoft.com/office/drawing/2014/main" id="{CC69FDBB-295F-49E5-A5C5-ACE5C3DE8AF0}"/>
              </a:ext>
            </a:extLst>
          </p:cNvPr>
          <p:cNvSpPr/>
          <p:nvPr/>
        </p:nvSpPr>
        <p:spPr>
          <a:xfrm>
            <a:off x="4431524" y="3724364"/>
            <a:ext cx="1222836" cy="431590"/>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11" name="Textfeld 10">
            <a:extLst>
              <a:ext uri="{FF2B5EF4-FFF2-40B4-BE49-F238E27FC236}">
                <a16:creationId xmlns:a16="http://schemas.microsoft.com/office/drawing/2014/main" id="{0B786542-89BC-4994-826A-DC9231626A74}"/>
              </a:ext>
            </a:extLst>
          </p:cNvPr>
          <p:cNvSpPr txBox="1"/>
          <p:nvPr/>
        </p:nvSpPr>
        <p:spPr>
          <a:xfrm>
            <a:off x="1159780" y="3513788"/>
            <a:ext cx="3174292" cy="844334"/>
          </a:xfrm>
          <a:prstGeom prst="rect">
            <a:avLst/>
          </a:prstGeom>
          <a:noFill/>
        </p:spPr>
        <p:txBody>
          <a:bodyPr wrap="none" rtlCol="0">
            <a:spAutoFit/>
          </a:bodyPr>
          <a:lstStyle/>
          <a:p>
            <a:r>
              <a:rPr lang="en-US" sz="1600"/>
              <a:t>There is a new entrey in the</a:t>
            </a:r>
          </a:p>
          <a:p>
            <a:r>
              <a:rPr lang="en-US" sz="1600"/>
              <a:t>Hardware Catalog in the TIA Portal</a:t>
            </a:r>
          </a:p>
          <a:p>
            <a:r>
              <a:rPr lang="en-US" sz="1600"/>
              <a:t>If the new GSDML File is installed</a:t>
            </a:r>
          </a:p>
        </p:txBody>
      </p:sp>
      <p:sp>
        <p:nvSpPr>
          <p:cNvPr id="13" name="Geschweifte Klammer links 12">
            <a:extLst>
              <a:ext uri="{FF2B5EF4-FFF2-40B4-BE49-F238E27FC236}">
                <a16:creationId xmlns:a16="http://schemas.microsoft.com/office/drawing/2014/main" id="{827F476B-46BE-46A1-9C0D-E92B7B3194AB}"/>
              </a:ext>
            </a:extLst>
          </p:cNvPr>
          <p:cNvSpPr/>
          <p:nvPr/>
        </p:nvSpPr>
        <p:spPr>
          <a:xfrm>
            <a:off x="5654362" y="5431691"/>
            <a:ext cx="249060" cy="753320"/>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798"/>
          </a:p>
        </p:txBody>
      </p:sp>
      <p:sp>
        <p:nvSpPr>
          <p:cNvPr id="12" name="Pfeil: eingekerbt nach rechts 11">
            <a:extLst>
              <a:ext uri="{FF2B5EF4-FFF2-40B4-BE49-F238E27FC236}">
                <a16:creationId xmlns:a16="http://schemas.microsoft.com/office/drawing/2014/main" id="{8BB12C78-8299-411F-B456-93C6A8981638}"/>
              </a:ext>
            </a:extLst>
          </p:cNvPr>
          <p:cNvSpPr/>
          <p:nvPr/>
        </p:nvSpPr>
        <p:spPr>
          <a:xfrm>
            <a:off x="4464788" y="5575621"/>
            <a:ext cx="1222836" cy="431590"/>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15" name="Textfeld 14">
            <a:extLst>
              <a:ext uri="{FF2B5EF4-FFF2-40B4-BE49-F238E27FC236}">
                <a16:creationId xmlns:a16="http://schemas.microsoft.com/office/drawing/2014/main" id="{9F4B2625-41CB-4D28-9AAD-742470ADB3F9}"/>
              </a:ext>
            </a:extLst>
          </p:cNvPr>
          <p:cNvSpPr txBox="1"/>
          <p:nvPr/>
        </p:nvSpPr>
        <p:spPr>
          <a:xfrm>
            <a:off x="1155936" y="5513954"/>
            <a:ext cx="3215541" cy="593634"/>
          </a:xfrm>
          <a:prstGeom prst="rect">
            <a:avLst/>
          </a:prstGeom>
          <a:noFill/>
        </p:spPr>
        <p:txBody>
          <a:bodyPr wrap="none" rtlCol="0">
            <a:spAutoFit/>
          </a:bodyPr>
          <a:lstStyle/>
          <a:p>
            <a:r>
              <a:rPr lang="en-US" sz="1600"/>
              <a:t>Here you find the 3 new Interfaces,</a:t>
            </a:r>
          </a:p>
          <a:p>
            <a:r>
              <a:rPr lang="en-US" sz="1600"/>
              <a:t>Plus the address extender</a:t>
            </a:r>
          </a:p>
        </p:txBody>
      </p:sp>
      <p:cxnSp>
        <p:nvCxnSpPr>
          <p:cNvPr id="17" name="Gerade Verbindung mit Pfeil 16">
            <a:extLst>
              <a:ext uri="{FF2B5EF4-FFF2-40B4-BE49-F238E27FC236}">
                <a16:creationId xmlns:a16="http://schemas.microsoft.com/office/drawing/2014/main" id="{C0CD8946-06B4-437C-8942-B2DBBCE1C459}"/>
              </a:ext>
            </a:extLst>
          </p:cNvPr>
          <p:cNvCxnSpPr/>
          <p:nvPr/>
        </p:nvCxnSpPr>
        <p:spPr>
          <a:xfrm flipH="1">
            <a:off x="6622735" y="4343903"/>
            <a:ext cx="2877262" cy="117004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0850E4F-2EAA-4482-96F2-35D36E68ED6B}"/>
              </a:ext>
            </a:extLst>
          </p:cNvPr>
          <p:cNvCxnSpPr>
            <a:cxnSpLocks/>
          </p:cNvCxnSpPr>
          <p:nvPr/>
        </p:nvCxnSpPr>
        <p:spPr>
          <a:xfrm flipH="1">
            <a:off x="6622734" y="4875269"/>
            <a:ext cx="2805331" cy="7912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87D09640-2C7A-47EB-B514-317FF335AC8C}"/>
              </a:ext>
            </a:extLst>
          </p:cNvPr>
          <p:cNvCxnSpPr>
            <a:cxnSpLocks/>
          </p:cNvCxnSpPr>
          <p:nvPr/>
        </p:nvCxnSpPr>
        <p:spPr>
          <a:xfrm flipH="1">
            <a:off x="6747270" y="5431691"/>
            <a:ext cx="2680795" cy="3743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2A60C36A-385A-43A3-9F18-51AA9EB75C5F}"/>
              </a:ext>
            </a:extLst>
          </p:cNvPr>
          <p:cNvCxnSpPr>
            <a:cxnSpLocks/>
          </p:cNvCxnSpPr>
          <p:nvPr/>
        </p:nvCxnSpPr>
        <p:spPr>
          <a:xfrm flipH="1">
            <a:off x="6622734" y="5879461"/>
            <a:ext cx="2805331" cy="749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76C31C28-C76E-4C35-AF49-3C385C85B880}"/>
              </a:ext>
            </a:extLst>
          </p:cNvPr>
          <p:cNvCxnSpPr>
            <a:cxnSpLocks/>
          </p:cNvCxnSpPr>
          <p:nvPr/>
        </p:nvCxnSpPr>
        <p:spPr>
          <a:xfrm flipH="1" flipV="1">
            <a:off x="6531475" y="6115939"/>
            <a:ext cx="2896590" cy="19960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4D9AB55F-1153-4A2D-BB28-70C9715FE98E}"/>
              </a:ext>
            </a:extLst>
          </p:cNvPr>
          <p:cNvSpPr txBox="1"/>
          <p:nvPr/>
        </p:nvSpPr>
        <p:spPr>
          <a:xfrm>
            <a:off x="9469520" y="4181824"/>
            <a:ext cx="1605209" cy="311614"/>
          </a:xfrm>
          <a:prstGeom prst="rect">
            <a:avLst/>
          </a:prstGeom>
          <a:noFill/>
        </p:spPr>
        <p:txBody>
          <a:bodyPr wrap="none" rtlCol="0">
            <a:spAutoFit/>
          </a:bodyPr>
          <a:lstStyle/>
          <a:p>
            <a:r>
              <a:rPr lang="en-US" sz="1399"/>
              <a:t>Standard Interface</a:t>
            </a:r>
          </a:p>
        </p:txBody>
      </p:sp>
      <p:sp>
        <p:nvSpPr>
          <p:cNvPr id="28" name="Textfeld 27">
            <a:extLst>
              <a:ext uri="{FF2B5EF4-FFF2-40B4-BE49-F238E27FC236}">
                <a16:creationId xmlns:a16="http://schemas.microsoft.com/office/drawing/2014/main" id="{CA8200F9-FA8D-4F68-9C81-B608DF097097}"/>
              </a:ext>
            </a:extLst>
          </p:cNvPr>
          <p:cNvSpPr txBox="1"/>
          <p:nvPr/>
        </p:nvSpPr>
        <p:spPr>
          <a:xfrm>
            <a:off x="9485574" y="4694163"/>
            <a:ext cx="2359364" cy="307648"/>
          </a:xfrm>
          <a:prstGeom prst="rect">
            <a:avLst/>
          </a:prstGeom>
          <a:noFill/>
        </p:spPr>
        <p:txBody>
          <a:bodyPr wrap="none" rtlCol="0">
            <a:spAutoFit/>
          </a:bodyPr>
          <a:lstStyle/>
          <a:p>
            <a:r>
              <a:rPr lang="en-US" sz="1399"/>
              <a:t>Interface with 3 Saftey Zones</a:t>
            </a:r>
          </a:p>
        </p:txBody>
      </p:sp>
      <p:sp>
        <p:nvSpPr>
          <p:cNvPr id="29" name="Textfeld 28">
            <a:extLst>
              <a:ext uri="{FF2B5EF4-FFF2-40B4-BE49-F238E27FC236}">
                <a16:creationId xmlns:a16="http://schemas.microsoft.com/office/drawing/2014/main" id="{192B811F-67FF-4BA9-A825-1D7F388A2ABB}"/>
              </a:ext>
            </a:extLst>
          </p:cNvPr>
          <p:cNvSpPr txBox="1"/>
          <p:nvPr/>
        </p:nvSpPr>
        <p:spPr>
          <a:xfrm>
            <a:off x="9486392" y="5112212"/>
            <a:ext cx="2359364" cy="522964"/>
          </a:xfrm>
          <a:prstGeom prst="rect">
            <a:avLst/>
          </a:prstGeom>
          <a:noFill/>
        </p:spPr>
        <p:txBody>
          <a:bodyPr wrap="none" rtlCol="0">
            <a:spAutoFit/>
          </a:bodyPr>
          <a:lstStyle/>
          <a:p>
            <a:r>
              <a:rPr lang="en-US" sz="1399"/>
              <a:t>Interface with 2 Saftey Zones</a:t>
            </a:r>
          </a:p>
          <a:p>
            <a:r>
              <a:rPr lang="en-US" sz="1399"/>
              <a:t>+ 1 external Safety Output</a:t>
            </a:r>
          </a:p>
        </p:txBody>
      </p:sp>
      <p:sp>
        <p:nvSpPr>
          <p:cNvPr id="31" name="Textfeld 30">
            <a:extLst>
              <a:ext uri="{FF2B5EF4-FFF2-40B4-BE49-F238E27FC236}">
                <a16:creationId xmlns:a16="http://schemas.microsoft.com/office/drawing/2014/main" id="{7AF164F2-5CF2-4F2F-A32B-9C0CE6AC4D64}"/>
              </a:ext>
            </a:extLst>
          </p:cNvPr>
          <p:cNvSpPr txBox="1"/>
          <p:nvPr/>
        </p:nvSpPr>
        <p:spPr>
          <a:xfrm>
            <a:off x="9495908" y="5655626"/>
            <a:ext cx="1973617" cy="522964"/>
          </a:xfrm>
          <a:prstGeom prst="rect">
            <a:avLst/>
          </a:prstGeom>
          <a:noFill/>
        </p:spPr>
        <p:txBody>
          <a:bodyPr wrap="none" rtlCol="0">
            <a:spAutoFit/>
          </a:bodyPr>
          <a:lstStyle/>
          <a:p>
            <a:r>
              <a:rPr lang="en-US" sz="1399"/>
              <a:t>Interface with 3 M12 for</a:t>
            </a:r>
          </a:p>
          <a:p>
            <a:r>
              <a:rPr lang="en-US" sz="1399"/>
              <a:t>External power supply</a:t>
            </a:r>
          </a:p>
        </p:txBody>
      </p:sp>
      <p:sp>
        <p:nvSpPr>
          <p:cNvPr id="33" name="Textfeld 32">
            <a:extLst>
              <a:ext uri="{FF2B5EF4-FFF2-40B4-BE49-F238E27FC236}">
                <a16:creationId xmlns:a16="http://schemas.microsoft.com/office/drawing/2014/main" id="{D215CF43-CF9B-481D-A9F7-F803CE531128}"/>
              </a:ext>
            </a:extLst>
          </p:cNvPr>
          <p:cNvSpPr txBox="1"/>
          <p:nvPr/>
        </p:nvSpPr>
        <p:spPr>
          <a:xfrm>
            <a:off x="9508773" y="6178288"/>
            <a:ext cx="1524503" cy="311614"/>
          </a:xfrm>
          <a:prstGeom prst="rect">
            <a:avLst/>
          </a:prstGeom>
          <a:noFill/>
        </p:spPr>
        <p:txBody>
          <a:bodyPr wrap="none" rtlCol="0">
            <a:spAutoFit/>
          </a:bodyPr>
          <a:lstStyle/>
          <a:p>
            <a:r>
              <a:rPr lang="en-US" sz="1399"/>
              <a:t>Address extender</a:t>
            </a:r>
          </a:p>
        </p:txBody>
      </p:sp>
      <p:sp>
        <p:nvSpPr>
          <p:cNvPr id="5" name="Textfeld 4">
            <a:extLst>
              <a:ext uri="{FF2B5EF4-FFF2-40B4-BE49-F238E27FC236}">
                <a16:creationId xmlns:a16="http://schemas.microsoft.com/office/drawing/2014/main" id="{15595048-B36D-4977-9AB9-CD85C798E0A2}"/>
              </a:ext>
            </a:extLst>
          </p:cNvPr>
          <p:cNvSpPr txBox="1"/>
          <p:nvPr/>
        </p:nvSpPr>
        <p:spPr>
          <a:xfrm>
            <a:off x="6226288" y="2169675"/>
            <a:ext cx="1798506" cy="333617"/>
          </a:xfrm>
          <a:prstGeom prst="rect">
            <a:avLst/>
          </a:prstGeom>
          <a:noFill/>
        </p:spPr>
        <p:txBody>
          <a:bodyPr wrap="none" rtlCol="0">
            <a:spAutoFit/>
          </a:bodyPr>
          <a:lstStyle/>
          <a:p>
            <a:r>
              <a:rPr lang="de-DE" sz="1568" dirty="0"/>
              <a:t>GSDML FB 3x/FB4x</a:t>
            </a:r>
          </a:p>
        </p:txBody>
      </p:sp>
    </p:spTree>
    <p:extLst>
      <p:ext uri="{BB962C8B-B14F-4D97-AF65-F5344CB8AC3E}">
        <p14:creationId xmlns:p14="http://schemas.microsoft.com/office/powerpoint/2010/main" val="414840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2290" name="think-cell Folie" r:id="rId5" imgW="277" imgH="277" progId="TCLayout.ActiveDocument.1">
                  <p:embed/>
                </p:oleObj>
              </mc:Choice>
              <mc:Fallback>
                <p:oleObj name="think-cell Folie" r:id="rId5"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6"/>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4" y="2001641"/>
            <a:ext cx="4531728"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Terminal configuration</a:t>
            </a:r>
          </a:p>
        </p:txBody>
      </p:sp>
      <p:pic>
        <p:nvPicPr>
          <p:cNvPr id="3" name="Grafik 2">
            <a:extLst>
              <a:ext uri="{FF2B5EF4-FFF2-40B4-BE49-F238E27FC236}">
                <a16:creationId xmlns:a16="http://schemas.microsoft.com/office/drawing/2014/main" id="{A4CB30FC-9F63-46F4-95D5-59735E8D013D}"/>
              </a:ext>
            </a:extLst>
          </p:cNvPr>
          <p:cNvPicPr>
            <a:picLocks noChangeAspect="1"/>
          </p:cNvPicPr>
          <p:nvPr/>
        </p:nvPicPr>
        <p:blipFill>
          <a:blip r:embed="rId7"/>
          <a:stretch>
            <a:fillRect/>
          </a:stretch>
        </p:blipFill>
        <p:spPr>
          <a:xfrm>
            <a:off x="5471831" y="1624553"/>
            <a:ext cx="4597455" cy="4724201"/>
          </a:xfrm>
          <a:prstGeom prst="rect">
            <a:avLst/>
          </a:prstGeom>
        </p:spPr>
      </p:pic>
      <p:sp>
        <p:nvSpPr>
          <p:cNvPr id="18" name="Pfeil: eingekerbt nach rechts 17">
            <a:extLst>
              <a:ext uri="{FF2B5EF4-FFF2-40B4-BE49-F238E27FC236}">
                <a16:creationId xmlns:a16="http://schemas.microsoft.com/office/drawing/2014/main" id="{8397011D-D36D-449A-9FDC-65F26B8B1318}"/>
              </a:ext>
            </a:extLst>
          </p:cNvPr>
          <p:cNvSpPr/>
          <p:nvPr/>
        </p:nvSpPr>
        <p:spPr>
          <a:xfrm>
            <a:off x="403885" y="3577621"/>
            <a:ext cx="1007042" cy="431590"/>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
        <p:nvSpPr>
          <p:cNvPr id="20" name="Textfeld 19">
            <a:extLst>
              <a:ext uri="{FF2B5EF4-FFF2-40B4-BE49-F238E27FC236}">
                <a16:creationId xmlns:a16="http://schemas.microsoft.com/office/drawing/2014/main" id="{A319FA6A-4423-4E77-AD4D-0FE16B6E72AB}"/>
              </a:ext>
            </a:extLst>
          </p:cNvPr>
          <p:cNvSpPr txBox="1"/>
          <p:nvPr/>
        </p:nvSpPr>
        <p:spPr>
          <a:xfrm>
            <a:off x="1515593" y="3255378"/>
            <a:ext cx="3524647" cy="1095034"/>
          </a:xfrm>
          <a:prstGeom prst="rect">
            <a:avLst/>
          </a:prstGeom>
          <a:noFill/>
        </p:spPr>
        <p:txBody>
          <a:bodyPr wrap="square" rtlCol="0">
            <a:spAutoFit/>
          </a:bodyPr>
          <a:lstStyle/>
          <a:p>
            <a:r>
              <a:rPr lang="en-US" sz="1599"/>
              <a:t>You can check the set address in </a:t>
            </a:r>
          </a:p>
          <a:p>
            <a:r>
              <a:rPr lang="en-US" sz="1599"/>
              <a:t>the web server of the cpx bus node.</a:t>
            </a:r>
          </a:p>
          <a:p>
            <a:r>
              <a:rPr lang="en-US" sz="1599"/>
              <a:t>You see the safety address of the interface as FVDO-P2 </a:t>
            </a:r>
          </a:p>
        </p:txBody>
      </p:sp>
      <p:cxnSp>
        <p:nvCxnSpPr>
          <p:cNvPr id="8" name="Gerade Verbindung mit Pfeil 7">
            <a:extLst>
              <a:ext uri="{FF2B5EF4-FFF2-40B4-BE49-F238E27FC236}">
                <a16:creationId xmlns:a16="http://schemas.microsoft.com/office/drawing/2014/main" id="{5ACEC957-C95A-41BD-B035-9727266FF1DC}"/>
              </a:ext>
            </a:extLst>
          </p:cNvPr>
          <p:cNvCxnSpPr/>
          <p:nvPr/>
        </p:nvCxnSpPr>
        <p:spPr>
          <a:xfrm>
            <a:off x="3529678" y="4155953"/>
            <a:ext cx="3095003" cy="136670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21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3314" name="think-cell Folie" r:id="rId5" imgW="277" imgH="277" progId="TCLayout.ActiveDocument.1">
                  <p:embed/>
                </p:oleObj>
              </mc:Choice>
              <mc:Fallback>
                <p:oleObj name="think-cell Folie" r:id="rId5"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6"/>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4" y="2001641"/>
            <a:ext cx="4531728"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Terminal configuration</a:t>
            </a:r>
          </a:p>
        </p:txBody>
      </p:sp>
      <p:sp>
        <p:nvSpPr>
          <p:cNvPr id="18" name="Pfeil: eingekerbt nach rechts 17">
            <a:extLst>
              <a:ext uri="{FF2B5EF4-FFF2-40B4-BE49-F238E27FC236}">
                <a16:creationId xmlns:a16="http://schemas.microsoft.com/office/drawing/2014/main" id="{8397011D-D36D-449A-9FDC-65F26B8B1318}"/>
              </a:ext>
            </a:extLst>
          </p:cNvPr>
          <p:cNvSpPr/>
          <p:nvPr/>
        </p:nvSpPr>
        <p:spPr>
          <a:xfrm>
            <a:off x="399874" y="2610832"/>
            <a:ext cx="1007042" cy="431590"/>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
        <p:nvSpPr>
          <p:cNvPr id="20" name="Textfeld 19">
            <a:extLst>
              <a:ext uri="{FF2B5EF4-FFF2-40B4-BE49-F238E27FC236}">
                <a16:creationId xmlns:a16="http://schemas.microsoft.com/office/drawing/2014/main" id="{A319FA6A-4423-4E77-AD4D-0FE16B6E72AB}"/>
              </a:ext>
            </a:extLst>
          </p:cNvPr>
          <p:cNvSpPr txBox="1"/>
          <p:nvPr/>
        </p:nvSpPr>
        <p:spPr>
          <a:xfrm>
            <a:off x="1406915" y="2549686"/>
            <a:ext cx="3524647" cy="593634"/>
          </a:xfrm>
          <a:prstGeom prst="rect">
            <a:avLst/>
          </a:prstGeom>
          <a:noFill/>
        </p:spPr>
        <p:txBody>
          <a:bodyPr wrap="square" rtlCol="0">
            <a:spAutoFit/>
          </a:bodyPr>
          <a:lstStyle/>
          <a:p>
            <a:r>
              <a:rPr lang="en-US" sz="1599" dirty="0"/>
              <a:t>You can also check the set address in </a:t>
            </a:r>
          </a:p>
          <a:p>
            <a:r>
              <a:rPr lang="en-US" sz="1599" dirty="0"/>
              <a:t>the FMT tool</a:t>
            </a:r>
          </a:p>
        </p:txBody>
      </p:sp>
      <p:pic>
        <p:nvPicPr>
          <p:cNvPr id="4" name="Grafik 3">
            <a:extLst>
              <a:ext uri="{FF2B5EF4-FFF2-40B4-BE49-F238E27FC236}">
                <a16:creationId xmlns:a16="http://schemas.microsoft.com/office/drawing/2014/main" id="{CD4338F3-4CA7-4532-A2CB-F0575C5EAD42}"/>
              </a:ext>
            </a:extLst>
          </p:cNvPr>
          <p:cNvPicPr>
            <a:picLocks noChangeAspect="1"/>
          </p:cNvPicPr>
          <p:nvPr/>
        </p:nvPicPr>
        <p:blipFill>
          <a:blip r:embed="rId7"/>
          <a:stretch>
            <a:fillRect/>
          </a:stretch>
        </p:blipFill>
        <p:spPr>
          <a:xfrm>
            <a:off x="6646882" y="1926076"/>
            <a:ext cx="4376651" cy="3116789"/>
          </a:xfrm>
          <a:prstGeom prst="rect">
            <a:avLst/>
          </a:prstGeom>
        </p:spPr>
      </p:pic>
      <p:pic>
        <p:nvPicPr>
          <p:cNvPr id="9" name="Grafik 8">
            <a:extLst>
              <a:ext uri="{FF2B5EF4-FFF2-40B4-BE49-F238E27FC236}">
                <a16:creationId xmlns:a16="http://schemas.microsoft.com/office/drawing/2014/main" id="{0171B013-F8E4-4E14-AE81-9A372FEAA05C}"/>
              </a:ext>
            </a:extLst>
          </p:cNvPr>
          <p:cNvPicPr>
            <a:picLocks noChangeAspect="1"/>
          </p:cNvPicPr>
          <p:nvPr/>
        </p:nvPicPr>
        <p:blipFill>
          <a:blip r:embed="rId8"/>
          <a:stretch>
            <a:fillRect/>
          </a:stretch>
        </p:blipFill>
        <p:spPr>
          <a:xfrm>
            <a:off x="2450704" y="3390600"/>
            <a:ext cx="3791416" cy="3068154"/>
          </a:xfrm>
          <a:prstGeom prst="rect">
            <a:avLst/>
          </a:prstGeom>
        </p:spPr>
      </p:pic>
      <p:cxnSp>
        <p:nvCxnSpPr>
          <p:cNvPr id="8" name="Gerade Verbindung mit Pfeil 7">
            <a:extLst>
              <a:ext uri="{FF2B5EF4-FFF2-40B4-BE49-F238E27FC236}">
                <a16:creationId xmlns:a16="http://schemas.microsoft.com/office/drawing/2014/main" id="{5ACEC957-C95A-41BD-B035-9727266FF1DC}"/>
              </a:ext>
            </a:extLst>
          </p:cNvPr>
          <p:cNvCxnSpPr>
            <a:cxnSpLocks/>
          </p:cNvCxnSpPr>
          <p:nvPr/>
        </p:nvCxnSpPr>
        <p:spPr>
          <a:xfrm>
            <a:off x="4752514" y="2751065"/>
            <a:ext cx="3164989" cy="303815"/>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260741DA-6233-44C2-880D-80BEF5A9EF89}"/>
              </a:ext>
            </a:extLst>
          </p:cNvPr>
          <p:cNvCxnSpPr>
            <a:cxnSpLocks/>
          </p:cNvCxnSpPr>
          <p:nvPr/>
        </p:nvCxnSpPr>
        <p:spPr>
          <a:xfrm flipH="1">
            <a:off x="4608650" y="3290625"/>
            <a:ext cx="3348790" cy="2303959"/>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41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63ECB4D-683F-4754-8C9C-7F6D3D2D86AD}"/>
              </a:ext>
            </a:extLst>
          </p:cNvPr>
          <p:cNvGraphicFramePr>
            <a:graphicFrameLocks noChangeAspect="1"/>
          </p:cNvGraphicFramePr>
          <p:nvPr>
            <p:custDataLst>
              <p:tags r:id="rId2"/>
            </p:custDataLst>
          </p:nvPr>
        </p:nvGraphicFramePr>
        <p:xfrm>
          <a:off x="7930" y="5159"/>
          <a:ext cx="1586" cy="1586"/>
        </p:xfrm>
        <a:graphic>
          <a:graphicData uri="http://schemas.openxmlformats.org/presentationml/2006/ole">
            <mc:AlternateContent xmlns:mc="http://schemas.openxmlformats.org/markup-compatibility/2006">
              <mc:Choice xmlns:v="urn:schemas-microsoft-com:vml" Requires="v">
                <p:oleObj spid="_x0000_s14338" name="think-cell Folie" r:id="rId5" imgW="277" imgH="277" progId="TCLayout.ActiveDocument.1">
                  <p:embed/>
                </p:oleObj>
              </mc:Choice>
              <mc:Fallback>
                <p:oleObj name="think-cell Folie" r:id="rId5" imgW="277" imgH="277" progId="TCLayout.ActiveDocument.1">
                  <p:embed/>
                  <p:pic>
                    <p:nvPicPr>
                      <p:cNvPr id="14" name="Objekt 13" hidden="1">
                        <a:extLst>
                          <a:ext uri="{FF2B5EF4-FFF2-40B4-BE49-F238E27FC236}">
                            <a16:creationId xmlns:a16="http://schemas.microsoft.com/office/drawing/2014/main" id="{463ECB4D-683F-4754-8C9C-7F6D3D2D86AD}"/>
                          </a:ext>
                        </a:extLst>
                      </p:cNvPr>
                      <p:cNvPicPr/>
                      <p:nvPr/>
                    </p:nvPicPr>
                    <p:blipFill>
                      <a:blip r:embed="rId6"/>
                      <a:stretch>
                        <a:fillRect/>
                      </a:stretch>
                    </p:blipFill>
                    <p:spPr>
                      <a:xfrm>
                        <a:off x="7930" y="5159"/>
                        <a:ext cx="1586" cy="1586"/>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4EF8260-FB57-44B4-B2F1-86E4698CE998}"/>
              </a:ext>
            </a:extLst>
          </p:cNvPr>
          <p:cNvSpPr txBox="1">
            <a:spLocks/>
          </p:cNvSpPr>
          <p:nvPr>
            <p:custDataLst>
              <p:tags r:id="rId3"/>
            </p:custDataLst>
          </p:nvPr>
        </p:nvSpPr>
        <p:spPr>
          <a:xfrm>
            <a:off x="258075" y="1567910"/>
            <a:ext cx="11435848" cy="503465"/>
          </a:xfrm>
          <a:prstGeom prst="rect">
            <a:avLst/>
          </a:prstGeom>
        </p:spPr>
        <p:txBody>
          <a:bodyPr/>
          <a:lst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159" algn="l" rtl="0" eaLnBrk="1" fontAlgn="base" hangingPunct="1">
              <a:spcBef>
                <a:spcPct val="0"/>
              </a:spcBef>
              <a:spcAft>
                <a:spcPct val="0"/>
              </a:spcAft>
              <a:defRPr sz="2100" b="1">
                <a:solidFill>
                  <a:schemeClr val="tx1"/>
                </a:solidFill>
                <a:latin typeface="MetaPlusLF" pitchFamily="2" charset="0"/>
              </a:defRPr>
            </a:lvl6pPr>
            <a:lvl7pPr marL="914316" algn="l" rtl="0" eaLnBrk="1" fontAlgn="base" hangingPunct="1">
              <a:spcBef>
                <a:spcPct val="0"/>
              </a:spcBef>
              <a:spcAft>
                <a:spcPct val="0"/>
              </a:spcAft>
              <a:defRPr sz="2100" b="1">
                <a:solidFill>
                  <a:schemeClr val="tx1"/>
                </a:solidFill>
                <a:latin typeface="MetaPlusLF" pitchFamily="2" charset="0"/>
              </a:defRPr>
            </a:lvl7pPr>
            <a:lvl8pPr marL="1371475" algn="l" rtl="0" eaLnBrk="1" fontAlgn="base" hangingPunct="1">
              <a:spcBef>
                <a:spcPct val="0"/>
              </a:spcBef>
              <a:spcAft>
                <a:spcPct val="0"/>
              </a:spcAft>
              <a:defRPr sz="2100" b="1">
                <a:solidFill>
                  <a:schemeClr val="tx1"/>
                </a:solidFill>
                <a:latin typeface="MetaPlusLF" pitchFamily="2" charset="0"/>
              </a:defRPr>
            </a:lvl8pPr>
            <a:lvl9pPr marL="1828634" algn="l" rtl="0" eaLnBrk="1" fontAlgn="base" hangingPunct="1">
              <a:spcBef>
                <a:spcPct val="0"/>
              </a:spcBef>
              <a:spcAft>
                <a:spcPct val="0"/>
              </a:spcAft>
              <a:defRPr sz="2100" b="1">
                <a:solidFill>
                  <a:schemeClr val="tx1"/>
                </a:solidFill>
                <a:latin typeface="MetaPlusLF" pitchFamily="2" charset="0"/>
              </a:defRPr>
            </a:lvl9pPr>
          </a:lstStyle>
          <a:p>
            <a:r>
              <a:rPr lang="en-GB" sz="2098" dirty="0"/>
              <a:t>CPX</a:t>
            </a:r>
            <a:r>
              <a:rPr lang="en-US" sz="2098" dirty="0"/>
              <a:t> | </a:t>
            </a:r>
            <a:r>
              <a:rPr lang="en-GB" sz="2098" dirty="0"/>
              <a:t>VTSA-CB configuration in TIA</a:t>
            </a:r>
          </a:p>
        </p:txBody>
      </p:sp>
      <p:sp>
        <p:nvSpPr>
          <p:cNvPr id="6" name="Textplatzhalter 2">
            <a:extLst>
              <a:ext uri="{FF2B5EF4-FFF2-40B4-BE49-F238E27FC236}">
                <a16:creationId xmlns:a16="http://schemas.microsoft.com/office/drawing/2014/main" id="{E2762DAF-F63A-4277-BD59-3FD433BCB307}"/>
              </a:ext>
            </a:extLst>
          </p:cNvPr>
          <p:cNvSpPr txBox="1">
            <a:spLocks/>
          </p:cNvSpPr>
          <p:nvPr/>
        </p:nvSpPr>
        <p:spPr>
          <a:xfrm>
            <a:off x="276364" y="2001641"/>
            <a:ext cx="4531728" cy="391259"/>
          </a:xfrm>
          <a:prstGeom prst="rect">
            <a:avLst/>
          </a:prstGeom>
        </p:spPr>
        <p:txBody>
          <a:bodyPr/>
          <a:lstStyle>
            <a:lvl1pPr marL="342869" indent="-342869" algn="l" rtl="0" eaLnBrk="1" fontAlgn="base" hangingPunct="1">
              <a:lnSpc>
                <a:spcPts val="2100"/>
              </a:lnSpc>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882" indent="-285724"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2pPr>
            <a:lvl3pPr marL="1142896"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3pPr>
            <a:lvl4pPr marL="1600055"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4pPr>
            <a:lvl5pPr marL="2057214" indent="-228579" algn="l" rtl="0" eaLnBrk="1" fontAlgn="base" hangingPunct="1">
              <a:lnSpc>
                <a:spcPts val="2100"/>
              </a:lnSpc>
              <a:spcBef>
                <a:spcPct val="20000"/>
              </a:spcBef>
              <a:spcAft>
                <a:spcPct val="0"/>
              </a:spcAft>
              <a:buFont typeface="Arial" charset="0"/>
              <a:buChar char="•"/>
              <a:defRPr sz="16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64" b="1" dirty="0"/>
              <a:t>Terminal configuration</a:t>
            </a:r>
          </a:p>
        </p:txBody>
      </p:sp>
      <p:pic>
        <p:nvPicPr>
          <p:cNvPr id="13" name="Grafik 12">
            <a:extLst>
              <a:ext uri="{FF2B5EF4-FFF2-40B4-BE49-F238E27FC236}">
                <a16:creationId xmlns:a16="http://schemas.microsoft.com/office/drawing/2014/main" id="{A704C278-629C-484E-B666-BAF8D0FD5994}"/>
              </a:ext>
            </a:extLst>
          </p:cNvPr>
          <p:cNvPicPr>
            <a:picLocks noChangeAspect="1"/>
          </p:cNvPicPr>
          <p:nvPr/>
        </p:nvPicPr>
        <p:blipFill>
          <a:blip r:embed="rId7"/>
          <a:stretch>
            <a:fillRect/>
          </a:stretch>
        </p:blipFill>
        <p:spPr>
          <a:xfrm>
            <a:off x="6265180" y="2392899"/>
            <a:ext cx="5428743" cy="2444355"/>
          </a:xfrm>
          <a:prstGeom prst="rect">
            <a:avLst/>
          </a:prstGeom>
        </p:spPr>
      </p:pic>
      <p:sp>
        <p:nvSpPr>
          <p:cNvPr id="15" name="Pfeil: eingekerbt nach rechts 14">
            <a:extLst>
              <a:ext uri="{FF2B5EF4-FFF2-40B4-BE49-F238E27FC236}">
                <a16:creationId xmlns:a16="http://schemas.microsoft.com/office/drawing/2014/main" id="{2C71C232-2491-40CD-85B9-332EC4508E3E}"/>
              </a:ext>
            </a:extLst>
          </p:cNvPr>
          <p:cNvSpPr/>
          <p:nvPr/>
        </p:nvSpPr>
        <p:spPr>
          <a:xfrm>
            <a:off x="534776" y="2935495"/>
            <a:ext cx="1007042" cy="431590"/>
          </a:xfrm>
          <a:prstGeom prst="notch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99" dirty="0"/>
          </a:p>
        </p:txBody>
      </p:sp>
      <p:sp>
        <p:nvSpPr>
          <p:cNvPr id="4" name="Textfeld 3">
            <a:extLst>
              <a:ext uri="{FF2B5EF4-FFF2-40B4-BE49-F238E27FC236}">
                <a16:creationId xmlns:a16="http://schemas.microsoft.com/office/drawing/2014/main" id="{71389CB2-734D-4E0F-86BE-5983EA9E2CBF}"/>
              </a:ext>
            </a:extLst>
          </p:cNvPr>
          <p:cNvSpPr txBox="1"/>
          <p:nvPr/>
        </p:nvSpPr>
        <p:spPr>
          <a:xfrm>
            <a:off x="1679055" y="2559597"/>
            <a:ext cx="3524647" cy="1345734"/>
          </a:xfrm>
          <a:prstGeom prst="rect">
            <a:avLst/>
          </a:prstGeom>
          <a:noFill/>
        </p:spPr>
        <p:txBody>
          <a:bodyPr wrap="square" rtlCol="0">
            <a:spAutoFit/>
          </a:bodyPr>
          <a:lstStyle/>
          <a:p>
            <a:r>
              <a:rPr lang="en-US" sz="1599"/>
              <a:t>To change the safety address in the interface, open the 4 screws and lift the cover up.</a:t>
            </a:r>
          </a:p>
          <a:p>
            <a:r>
              <a:rPr lang="en-US" sz="1599"/>
              <a:t>Then change the address to the value</a:t>
            </a:r>
          </a:p>
          <a:p>
            <a:r>
              <a:rPr lang="en-US" sz="1599"/>
              <a:t>You need, just like the FVDA-P2</a:t>
            </a:r>
          </a:p>
        </p:txBody>
      </p:sp>
      <p:cxnSp>
        <p:nvCxnSpPr>
          <p:cNvPr id="11" name="Gerade Verbindung mit Pfeil 10">
            <a:extLst>
              <a:ext uri="{FF2B5EF4-FFF2-40B4-BE49-F238E27FC236}">
                <a16:creationId xmlns:a16="http://schemas.microsoft.com/office/drawing/2014/main" id="{4E080641-3238-4756-A302-083D5780CB62}"/>
              </a:ext>
            </a:extLst>
          </p:cNvPr>
          <p:cNvCxnSpPr/>
          <p:nvPr/>
        </p:nvCxnSpPr>
        <p:spPr>
          <a:xfrm>
            <a:off x="7703811" y="2105172"/>
            <a:ext cx="215795" cy="4820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EA9627C-41A5-4BBF-9793-58ADB9BCC6F8}"/>
              </a:ext>
            </a:extLst>
          </p:cNvPr>
          <p:cNvCxnSpPr>
            <a:cxnSpLocks/>
          </p:cNvCxnSpPr>
          <p:nvPr/>
        </p:nvCxnSpPr>
        <p:spPr>
          <a:xfrm flipH="1">
            <a:off x="8341407" y="2105172"/>
            <a:ext cx="207420" cy="4820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A3534063-1B5E-4513-9781-26C4BFE4E5E4}"/>
              </a:ext>
            </a:extLst>
          </p:cNvPr>
          <p:cNvCxnSpPr>
            <a:cxnSpLocks/>
          </p:cNvCxnSpPr>
          <p:nvPr/>
        </p:nvCxnSpPr>
        <p:spPr>
          <a:xfrm flipV="1">
            <a:off x="7764134" y="3856105"/>
            <a:ext cx="179829" cy="31218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A8F1A7C7-56DB-439C-BB2E-956464058E93}"/>
              </a:ext>
            </a:extLst>
          </p:cNvPr>
          <p:cNvCxnSpPr>
            <a:cxnSpLocks/>
          </p:cNvCxnSpPr>
          <p:nvPr/>
        </p:nvCxnSpPr>
        <p:spPr>
          <a:xfrm flipV="1">
            <a:off x="8207333" y="3866385"/>
            <a:ext cx="82040" cy="30190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FB46452C-1062-4F94-976F-1C07941BF2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018345" y="4484611"/>
            <a:ext cx="2251636" cy="1688726"/>
          </a:xfrm>
          <a:prstGeom prst="rect">
            <a:avLst/>
          </a:prstGeom>
        </p:spPr>
      </p:pic>
      <p:pic>
        <p:nvPicPr>
          <p:cNvPr id="28" name="Grafik 27">
            <a:extLst>
              <a:ext uri="{FF2B5EF4-FFF2-40B4-BE49-F238E27FC236}">
                <a16:creationId xmlns:a16="http://schemas.microsoft.com/office/drawing/2014/main" id="{FC3F97CE-37B1-47B3-B601-4FEBC89B1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3108896" y="4484609"/>
            <a:ext cx="2251637" cy="1688727"/>
          </a:xfrm>
          <a:prstGeom prst="rect">
            <a:avLst/>
          </a:prstGeom>
        </p:spPr>
      </p:pic>
      <p:pic>
        <p:nvPicPr>
          <p:cNvPr id="31" name="Grafik 30">
            <a:extLst>
              <a:ext uri="{FF2B5EF4-FFF2-40B4-BE49-F238E27FC236}">
                <a16:creationId xmlns:a16="http://schemas.microsoft.com/office/drawing/2014/main" id="{F8573529-366C-4CA7-84A2-9D8024C757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5129401" y="4484611"/>
            <a:ext cx="2251636" cy="1688726"/>
          </a:xfrm>
          <a:prstGeom prst="rect">
            <a:avLst/>
          </a:prstGeom>
        </p:spPr>
      </p:pic>
      <p:cxnSp>
        <p:nvCxnSpPr>
          <p:cNvPr id="32" name="Gerade Verbindung mit Pfeil 31">
            <a:extLst>
              <a:ext uri="{FF2B5EF4-FFF2-40B4-BE49-F238E27FC236}">
                <a16:creationId xmlns:a16="http://schemas.microsoft.com/office/drawing/2014/main" id="{ACCF32FB-2044-4F9C-83DF-191216696B2E}"/>
              </a:ext>
            </a:extLst>
          </p:cNvPr>
          <p:cNvCxnSpPr>
            <a:cxnSpLocks/>
          </p:cNvCxnSpPr>
          <p:nvPr/>
        </p:nvCxnSpPr>
        <p:spPr>
          <a:xfrm flipV="1">
            <a:off x="6165304" y="5882310"/>
            <a:ext cx="179829" cy="31218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462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gt;&#10;    &lt;TableOfContents&gt;&#10;      &lt;Id&gt;61a8f83e-402f-4603-a8f6-ece4b2aedc9b&lt;/Id&gt;&#10;      &lt;IdName&gt;Agenda&lt;/IdName&gt;&#10;      &lt;Label&gt;&amp;lt;translate&amp;gt;Ribbon.New.TableOfContent&amp;lt;/translate&amp;gt;&lt;/Label&gt;&#10;      &lt;ImageMso&gt;FileNew&lt;/ImageMso&gt;&#10;      &lt;Image&gt;&lt;/Image&gt;&#10;      &lt;ShowToc&gt;true&lt;/ShowToc&gt;&#10;      &lt;Layout&gt;Title Subtitle and Content&lt;/Layout&gt;&#10;      &lt;TableOfContentsTitle&gt;Agenda&lt;/TableOfContentsTitle&gt;&#10;      &lt;Insert&gt;Presentation Title&lt;/Insert&gt;&#10;      &lt;InsertRelativePosition&gt;After&lt;/InsertRelativePosition&gt;&#10;      &lt;Level1&gt;Chapter Title&lt;/Level1&gt;&#10;      &lt;Level2&gt;&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Chapter Title&lt;/PositionIndicatorSlidesLevel1&gt;&#10;      &lt;PositionIndicatorSlidesLevel2&gt;&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Collection&gt;&#10;  &lt;ThemeDefinition&gt;&#10;    &lt;DefaultThemeDefinition&gt;%Themes%\Festo 16x9.optp&lt;/DefaultThemeDefinition&gt;&#10;    &lt;PresentationThemeDefinition&gt;%Themes%\Festo 16x9.optp&lt;/PresentationThemeDefinition&gt;&#10;    &lt;SlideThemeDefinition&gt;%Themes%\Festo 16x9.optp&lt;/SlideThemeDefinition&gt;&#10;    &lt;ObjectThemeDefinition&gt;%Themes%\Festo 16x9.optp&lt;/ObjectThemeDefinition&gt;&#10;  &lt;/ThemeDefinition&gt;&#10;  &lt;MasterProperties&gt;&#10;    &lt;MasterProperty Id=&quot;2004112217333376588294&quot;&gt;&#10;      &lt;Fields&gt;&#10;        &lt;Field Id=&quot;2014070911013459735899&quot; ShowField=&quot;false&quot; /&gt;&#10;        &lt;Field Id=&quot;2011973463486587459834&quot; ShowField=&quot;true&quot; /&gt;&#10;        &lt;Field Id=&quot;2011349845823498345623&quot; ShowField=&quot;true&quot; /&gt;&#10;        &lt;Field Id=&quot;2014070910523459735899&quot; ShowField=&quot;false&quot; /&gt;&#10;        &lt;Field Id=&quot;2010032915520270663768&quot; ShowField=&quot;true&quot; /&gt;&#10;        &lt;Field Id=&quot;2014070910553459735899&quot; ShowField=&quot;false&quot; /&gt;&#10;        &lt;Field Id=&quot;2014070910500270663768&quot; ShowField=&quot;true&quot; /&gt;&#10;        &lt;Field Id=&quot;2014070910573459735899&quot; ShowField=&quot;false&quot; /&gt;&#10;        &lt;Field Id=&quot;2014070910318498756646&quot; ShowField=&quot;true&quot; /&gt;&#10;        &lt;Field Id=&quot;2011982347978498756646&quot; ShowField=&quot;true&quot; /&gt;&#10;        &lt;Field Id=&quot;2014070912413459735899&quot; ShowField=&quot;false&quot; /&gt;&#10;        &lt;Field Id=&quot;2010030416385012448864&quot; ShowField=&quot;false&quot; /&gt;&#10;        &lt;Field Id=&quot;2011239034983459735876&quot; ShowField=&quot;false&quot; /&gt;&#10;        &lt;Field Id=&quot;2013040434983459735876&quot; ShowField=&quot;false&quot; /&gt;&#10;        &lt;Field Id=&quot;2004111209284731179378&quot; ShowField=&quot;false&quot; /&gt;&#10;        &lt;Field Id=&quot;2004112217261556206966&quot; ShowField=&quot;false&quot; /&gt;&#10;        &lt;Field Id=&quot;2005040809241304770672&quot; ShowField=&quot;false&quot; /&gt;&#10;        &lt;Field Id=&quot;2013040434983459735899&quot; ShowField=&quot;false&quot; /&gt;&#10;        &lt;Field Id=&quot;2006083110591114259288&quot; ShowField=&quot;false&quot; /&gt;&#10;      &lt;/Fields&gt;&#10;    &lt;/MasterProperty&gt;&#10;  &lt;/MasterProperties&gt;&#10;  &lt;ContentItems&gt;&#10;    &lt;ContentItem Language=&quot;2057&quot; IsDefault=&quot;false&quot;&gt;&#10;      &lt;File HasContent=&quot;false&quot; LinkToLanguage=&quot;&quot; /&gt;&#10;    &lt;/ContentItem&gt;&#10;    &lt;ContentItem Language=&quot;1031&quot; IsDefault=&quot;true&quot;&gt;&#10;      &lt;File HasContent=&quot;true&quot; LinkToLanguage=&quot;&quot; /&gt;&#10;    &lt;/ContentItem&gt;&#10;  &lt;/ContentItems&gt;&#10;&lt;/MasterTemplateConfiguration&gt;"/>
  <p:tag name="OFFICEATWORKPOWERPOINTMASTERTEMPLATEID" val="Festo 16x9"/>
  <p:tag name="OAWWIZARDSTEPS" val="0|1|4"/>
  <p:tag name="ZOAWLANGID" val="2057"/>
  <p:tag name="OAWDOCPROPSOURCE" val="&lt;DocProps&gt;&lt;DocProp UID=&quot;2002122011014149059130932&quot; EntryUID=&quot;2011120516130832736690&quot;&gt;&lt;Field Name=&quot;IDName&quot; Value=&quot;Festo AG &amp;amp; Co. KG, Esslingen&quot;/&gt;&lt;Field Name=&quot;Organisation&quot; Value=&quot;Festo AG &amp;amp; Co. KG&quot;/&gt;&lt;Field Name=&quot;Department&quot; Value=&quot;&quot;/&gt;&lt;Field Name=&quot;Address1&quot; Value=&quot;&quot;/&gt;&lt;Field Name=&quot;Address2&quot; Value=&quot;&quot;/&gt;&lt;Field Name=&quot;Address3&quot; Value=&quot;&quot;/&gt;&lt;Field Name=&quot;Address4&quot; Value=&quot;&quot;/&gt;&lt;Field Name=&quot;Address5&quot; Value=&quot;&quot;/&gt;&lt;Field Name=&quot;Address6&quot; Value=&quot;&quot;/&gt;&lt;Field Name=&quot;Telefon&quot; Value=&quot;+49 711 347&quot;/&gt;&lt;Field Name=&quot;Fax&quot; Value=&quot;+49 711 347&quot;/&gt;&lt;Field Name=&quot;Country&quot; Value=&quot;GERMANY&quot;/&gt;&lt;Field Name=&quot;Email&quot; Value=&quot;&quot;/&gt;&lt;Field Name=&quot;Internet&quot; Value=&quot;www.festo.com&quot;/&gt;&lt;Field Name=&quot;City&quot; Value=&quot;&quot;/&gt;&lt;Field Name=&quot;Footer1&quot; Value=&quot;&quot;/&gt;&lt;Field Name=&quot;Footer2&quot; Value=&quot;&quot;/&gt;&lt;Field Name=&quot;Footer3&quot; Value=&quot;&quot;/&gt;&lt;Field Name=&quot;Footer4&quot; Value=&quot;&quot;/&gt;&lt;Field Name=&quot;Footer5&quot; Value=&quot;&quot;/&gt;&lt;Field Name=&quot;WdA4LogoColorPortrait&quot; Value=&quot;%Logos%\Wd_A4_Portrait_Festo_Color.2100.750.jpg&quot;/&gt;&lt;Field Name=&quot;WdA4LogoBlackWhitePortrait&quot; Value=&quot;%Logos%\Wd_A4_Portrait_Festo_BW.2100.750.jpg&quot;/&gt;&lt;Field Name=&quot;WdA4LogoColorQuer&quot; Value=&quot;%Logos%\Wd_A4_Portrait_Festo_Color.2100.750.jpg&quot;/&gt;&lt;Field Name=&quot;WdA4LogoBlackWhiteQuer&quot; Value=&quot;%Logos%\Wd_A4_Portrait_Festo_BW.2100.750.jpg&quot;/&gt;&lt;Field Name=&quot;WdLetterLogoColorPortrait&quot; Value=&quot;%Logos%\Wd_A4_Portrait_Festo_LowRes_Color.2100.750.jpg&quot;/&gt;&lt;Field Name=&quot;WdLetterLogoBlackWhitePortrait&quot; Value=&quot;%Logos%\Wd_A4_Portrait_Festo_LowRes_BW.2100.750.jpg&quot;/&gt;&lt;Field Name=&quot;WdLetterLogoColorQuer&quot; Value=&quot;%Logos%\Wd_A4_Portrait_Festo_Color.2100.750.jpg&quot;/&gt;&lt;Field Name=&quot;WdLetterLogoBlackWhiteQuer&quot; Value=&quot;%Logos%\Wd_A4_Portrait_Festo_BW.2100.750.jpg&quot;/&gt;&lt;Field Name=&quot;OlLogoSignature&quot; Value=&quot;%Logos%\Ol_Logo_ExampleCorporaton.jpg&quot;/&gt;&lt;Field Name=&quot;PpThemesDefault&quot; Value=&quot;%Themes%\Accounting.thmx&quot;/&gt;&lt;Field Name=&quot;PpThemesPresentation&quot; Value=&quot;%Themes%\Sales.thmx|%Themes%\Sales_2.thmx|%Themes%\Sales_3.thmx;%Themes%\Accounting.thmx;%Themes%\Finance.thmx;%Themes%\HR.thmx;%Themes%\IT.thmx;%Themes%\Legal.thmx;%Themes%\Marketing.thmx;%Themes%\Production.thmx;%Themes%\RD.thmx;%Themes%\Legal.thmx&quot;/&gt;&lt;Field Name=&quot;PpThemesSlide&quot; Value=&quot;%Themes%\Sales.thmx|%Themes%\Sales_2.thmx|%Themes%\Sales_3.thmx;%Themes%\Accounting.thmx;%Themes%\Finance.thmx;%Themes%\HR.thmx;%Themes%\IT.thmx;%Themes%\Legal.thmx;%Themes%\Marketing.thmx;%Themes%\Production.thmx;%Themes%\RD.thmx;%Themes%\Legal.thmx&quot;/&gt;&lt;Field Name=&quot;PpThemesObject&quot; Value=&quot;%Themes%\Sales.thmx|%Themes%\Sales_2.thmx|%Themes%\Sales_3.thmx;%Themes%\Accounting.thmx;%Themes%\Finance.thmx;%Themes%\HR.thmx;%Themes%\IT.thmx;%Themes%\Legal.thmx;%Themes%\Marketing.thmx;%Themes%\Production.thmx;%Themes%\RD.thmx;%Themes%\Legal.thmx&quot;/&gt;&lt;Field Name=&quot;PpLogoTitleSlides169&quot; Value=&quot;%Logos%\PP_TitleSlide169_ExampleCorporation.png&quot;/&gt;&lt;Field Name=&quot;PpLogoContentSlides169&quot; Value=&quot;%Logos%\PP_ContentSlide169_ExampleCorporation.png&quot;/&gt;&lt;Field Name=&quot;Rechtsform1&quot; Value=&quot;Legal form:&quot;/&gt;&lt;Field Name=&quot;Rechtsform2&quot; Value=&quot;Limited partnership&quot;/&gt;&lt;Field Name=&quot;Rechtsform3&quot; Value=&quot;Registerred office: Esslingen a. N.&quot;/&gt;&lt;Field Name=&quot;Rechtsform4&quot; Value=&quot;Register court Stuttgart&quot;/&gt;&lt;Field Name=&quot;Rechtsform5&quot; Value=&quot;COR 211583&quot;/&gt;&lt;Field Name=&quot;Rechtsform6&quot; Value=&quot;Value added tax id. number:&quot;/&gt;&lt;Field Name=&quot;Rechtsform7&quot; Value=&quot;DE 145 339 206&quot;/&gt;&lt;Field Name=&quot;Rechtsform8&quot; Value=&quot;.&quot;/&gt;&lt;Field Name=&quot;Rechtsform9&quot; Value=&quot;&quot;/&gt;&lt;Field Name=&quot;Rechtsform10&quot; Value=&quot;General partner:&quot;/&gt;&lt;Field Name=&quot;Rechtsform11&quot; Value=&quot;Festo Management&quot;/&gt;&lt;Field Name=&quot;Rechtsform12&quot; Value=&quot;Aktiengesellschaft&quot;/&gt;&lt;Field Name=&quot;Rechtsform13&quot; Value=&quot;Registered office: Vienna/Austria&quot;/&gt;&lt;Field Name=&quot;Rechtsform14&quot; Value=&quot;Commercial registered court:&quot;/&gt;&lt;Field Name=&quot;Rechtsform15&quot; Value=&quot;Commercial court Vienna&quot;/&gt;&lt;Field Name=&quot;Rechtsform16&quot; Value=&quot;COR FN 303027 d&quot;/&gt;&lt;Field Name=&quot;Rechtsform17&quot; Value=&quot;Board of Director:&quot;/&gt;&lt;Field Name=&quot;Rechtsform18&quot; Value=&quot;Dipl.-Kfm. Alfred Goll&quot;/&gt;&lt;Field Name=&quot;Rechtsform19&quot; Value=&quot;Dr. Claus Jessen&quot;/&gt;&lt;Field Name=&quot;Rechtsform20&quot; Value=&quot;Dr. Ansgar Kriwet&quot;/&gt;&lt;Field Name=&quot;Rechtsform21&quot; Value=&quot;Dipl.-Kfm. Michael Mölleken&quot;/&gt;&lt;Field Name=&quot;Rechtsform22&quot; Value=&quot;Dr. Eberhard Veit (Chairman)&quot;/&gt;&lt;Field Name=&quot;Rechtsform23&quot; Value=&quot;Chairman of the Supervisory Board:&quot;/&gt;&lt;Field Name=&quot;Rechtsform24&quot; Value=&quot;Prof. Dr.-Ing. Dr.-Ing. E.h. Klaus Wucherer&quot;/&gt;&lt;Field Name=&quot;Rechtsform25&quot; Value=&quot;&quot;/&gt;&lt;Field Name=&quot;Rechtsform26&quot; Value=&quot;Bank details:&quot;/&gt;&lt;Field Name=&quot;Rechtsform27&quot; Value=&quot;Deutsche Bank AG, Esslingen&quot;/&gt;&lt;Field Name=&quot;Rechtsform28&quot; Value=&quot;(Bank code 611 700 76) 0 105 544&quot;/&gt;&lt;Field Name=&quot;Rechtsform29&quot; Value=&quot;SWIFT/BIC: DEUTDESS611&quot;/&gt;&lt;Field Name=&quot;Rechtsform30&quot; Value=&quot;IBAN: DE58 6117 0076 0010 5544 00&quot;/&gt;&lt;Field Name=&quot;BUKRS&quot; Value=&quot;0001&quot;/&gt;&lt;Field Name=&quot;Data_UID&quot; Value=&quot;2011120516130832736690&quot;/&gt;&lt;Field Name=&quot;Field_Name&quot; Value=&quot;Rechtsform17&quot;/&gt;&lt;Field Name=&quot;Field_UID&quot; Value=&quot;2011120515433562213375&quot;/&gt;&lt;Field Name=&quot;ML_LCID&quot; Value=&quot;2057&quot;/&gt;&lt;Field Name=&quot;ML_Value&quot; Value=&quot;Board of Director:&quot;/&gt;&lt;/DocProp&gt;&lt;DocProp UID=&quot;2006040509495284662868&quot; EntryUID=&quot;2003121817293296325874&quot;&gt;&lt;Field Name=&quot;IDName&quot; Value=&quot;(None)&quot;/&gt;&lt;/DocProp&gt;&lt;DocProp UID=&quot;200212191811121321310321301031x&quot; EntryUID=&quot;2003121817293296325874&quot;&gt;&lt;Field Name=&quot;IDName&quot; Value=&quot;(None)&quot;/&gt;&lt;/DocProp&gt;&lt;DocProp UID=&quot;2002122010583847234010578&quot; EntryUID=&quot;2003121817293296325874&quot;&gt;&lt;Field Name=&quot;IDName&quot; Value=&quot;(None)&quot;/&gt;&lt;/DocProp&gt;&lt;DocProp UID=&quot;2003061115381095709037&quot; EntryUID=&quot;2003121817293296325874&quot;&gt;&lt;Field Name=&quot;IDName&quot; Value=&quot;(None)&quot;/&gt;&lt;/DocProp&gt;&lt;DocProp UID=&quot;2004112217333376588294&quot; EntryUID=&quot;2004123010144120300001&quot;&gt;&lt;Field UID=&quot;2011973463486587459834&quot; Name=&quot;PresentationTitle&quot; Value=&quot;&quot;/&gt;&lt;Field UID=&quot;2011349845823498345623&quot; Name=&quot;PresentationSubTitle&quot; Value=&quot;&quot;/&gt;&lt;Field UID=&quot;2010032915520270663768&quot; Name=&quot;DocumentCreatedDate&quot; Value=&quot;&quot;/&gt;&lt;Field UID=&quot;2014070910500270663768&quot; Name=&quot;DocumentModifiedDate&quot; Value=&quot;&quot;/&gt;&lt;Field UID=&quot;2014070910318498756646&quot; Name=&quot;Status&quot; Value=&quot;&quot;/&gt;&lt;Field UID=&quot;2011982347978498756646&quot; Name=&quot;Classification&quot; Value=&quot;&quot;/&gt;&lt;/DocProp&gt;&lt;/DocProps&gt;&#10;"/>
  <p:tag name="OFFICEATWORKPRESENTATIONPROJECTID" val="festocom"/>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z0ms6aJpkGygWulZ293_Q"/>
</p:tagLst>
</file>

<file path=ppt/tags/tag102.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5Q6ZcXDPQWyrbi7pmk1XiA"/>
</p:tagLst>
</file>

<file path=ppt/tags/tag10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z0ms6aJpkGygWulZ293_Q"/>
</p:tagLst>
</file>

<file path=ppt/tags/tag10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z0ms6aJpkGygWulZ293_Q"/>
</p:tagLst>
</file>

<file path=ppt/tags/tag111.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z0ms6aJpkGygWulZ293_Q"/>
</p:tagLst>
</file>

<file path=ppt/tags/tag114.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IF(MasterProperty(&quot;CustomField&quot;, &quot;DocumentModifiedDate&quot;)=&quot;&quot;,&quot;&quot;,Translate(&quot;Doc.PPT.Modified&quot;) &amp; &quot; &quot; &amp; MasterProperty(&quot;CustomField&quot;, &quot;DocumentModifiedDate&quot;))]]"/>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IF(MasterProperty(&quot;CustomField&quot;, &quot;Status&quot;)=&quot;&quot;,&quot;&quot;,Translate(&quot;Doc.PPT.Status&quot;) &amp; &quot; &quot; &amp; MasterProperty(&quot;CustomField&quot;, &quot;Status&quot;))]]"/>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Click icon to add picture"/>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MasterProperty(&quot;Contactperson&quot;,&quot;Department&quot;) &amp; &quot;\&quot; &amp; MasterProperty(&quot;Contactperson&quot;,&quot;Displayname&quot;)]]"/>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723TjkxQl.lxVNY.9yQ0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D37d5husRlaR53LY4zFAP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77EvsNdKQK8p_3WJgU3k8Q"/>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10;"/>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RHryQXYDYpWUgWTYtseFQ"/>
</p:tagLst>
</file>

<file path=ppt/tags/tag53.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54.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tUQj0ZsagXBXHmyjBcomBg"/>
</p:tagLst>
</file>

<file path=ppt/tags/tag57.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58.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IF(MasterProperty(&quot;CustomField&quot;, &quot;DocumentCreatedDate&quot;)=&quot;&quot;,&quot;&quot;,Translate(&quot;Doc.PPT.Created&quot;) &amp; &quot; &quot; &amp; MasterProperty(&quot;CustomField&quot;, &quot;DocumentCreatedDate&quo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YJlN4ISTxn.6GNXZEGrXw"/>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9TJOW.x42dWHm45IYktXQ"/>
</p:tagLst>
</file>

<file path=ppt/tags/tag65.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66.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Yw09DLSSyW2_1eABdnNJA"/>
</p:tagLst>
</file>

<file path=ppt/tags/tag69.xml><?xml version="1.0" encoding="utf-8"?>
<p:tagLst xmlns:a="http://schemas.openxmlformats.org/drawingml/2006/main" xmlns:r="http://schemas.openxmlformats.org/officeDocument/2006/relationships" xmlns:p="http://schemas.openxmlformats.org/presentationml/2006/main">
  <p:tag name="OFFICATWORKEXPRESSIONTAG" val="Setting your sights high?&#10;Want to achieve more?&#10;We show you new ways forward."/>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IF(MasterProperty(&quot;CustomField&quot;, &quot;Status&quot;)=&quot;&quot;,&quot;&quot;,Translate(&quot;Doc.PPT.Status&quot;) &amp; &quot; &quot; &amp; MasterProperty(&quot;CustomField&quot;, &quot;Status&quot;))]]"/>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59dsojfiRP5zhgvruUJau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j9PXFCIRmuCweUkbjemWg"/>
</p:tagLst>
</file>

<file path=ppt/tags/tag74.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7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9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z0ms6aJpkGygWulZ293_Q"/>
</p:tagLst>
</file>

<file path=ppt/tags/tag9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Title&quot;)]]"/>
</p:tagLst>
</file>

<file path=ppt/theme/theme1.xml><?xml version="1.0" encoding="utf-8"?>
<a:theme xmlns:a="http://schemas.openxmlformats.org/drawingml/2006/main" name="Festo 16x9">
  <a:themeElements>
    <a:clrScheme name="Festo Colors">
      <a:dk1>
        <a:srgbClr val="000000"/>
      </a:dk1>
      <a:lt1>
        <a:srgbClr val="FFFFFF"/>
      </a:lt1>
      <a:dk2>
        <a:srgbClr val="000000"/>
      </a:dk2>
      <a:lt2>
        <a:srgbClr val="FFFFFF"/>
      </a:lt2>
      <a:accent1>
        <a:srgbClr val="DCEBF6"/>
      </a:accent1>
      <a:accent2>
        <a:srgbClr val="CACCCC"/>
      </a:accent2>
      <a:accent3>
        <a:srgbClr val="969A9A"/>
      </a:accent3>
      <a:accent4>
        <a:srgbClr val="626666"/>
      </a:accent4>
      <a:accent5>
        <a:srgbClr val="000000"/>
      </a:accent5>
      <a:accent6>
        <a:srgbClr val="0091DC"/>
      </a:accent6>
      <a:hlink>
        <a:srgbClr val="000000"/>
      </a:hlink>
      <a:folHlink>
        <a:srgbClr val="969A9A"/>
      </a:folHlink>
    </a:clrScheme>
    <a:fontScheme name="MetaPlusLF">
      <a:majorFont>
        <a:latin typeface="MetaPlusLF"/>
        <a:ea typeface=""/>
        <a:cs typeface=""/>
      </a:majorFont>
      <a:minorFont>
        <a:latin typeface="MetaPlusL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a:latin typeface="+mn-lt"/>
          </a:defRPr>
        </a:defPPr>
      </a:lstStyle>
    </a:txDef>
  </a:objectDefaults>
  <a:extraClrSchemeLst/>
  <a:extLst>
    <a:ext uri="{05A4C25C-085E-4340-85A3-A5531E510DB2}">
      <thm15:themeFamily xmlns:thm15="http://schemas.microsoft.com/office/thememl/2012/main" name="Presentation2" id="{48AB805A-B7D9-4918-9C4D-3D2E1FD8C3C0}" vid="{317E3317-7B68-429C-A78C-BDFA171B77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3AD5A4149A92E4091AB8BB67DA774A0" ma:contentTypeVersion="10" ma:contentTypeDescription="Ein neues Dokument erstellen." ma:contentTypeScope="" ma:versionID="c7994c4a4e9f53989863da6966181a1c">
  <xsd:schema xmlns:xsd="http://www.w3.org/2001/XMLSchema" xmlns:xs="http://www.w3.org/2001/XMLSchema" xmlns:p="http://schemas.microsoft.com/office/2006/metadata/properties" xmlns:ns3="0f42870e-68d6-4b6d-8b19-0b39acde5463" targetNamespace="http://schemas.microsoft.com/office/2006/metadata/properties" ma:root="true" ma:fieldsID="fb062b62afb76aae5d4a4a74d08aae60" ns3:_="">
    <xsd:import namespace="0f42870e-68d6-4b6d-8b19-0b39acde54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42870e-68d6-4b6d-8b19-0b39acde5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7CF8DE-BF1C-4C96-A7EE-6885CD20D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42870e-68d6-4b6d-8b19-0b39acde5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595186-91AB-41E1-8DED-92A0D80F4F7D}">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metadata/properties"/>
    <ds:schemaRef ds:uri="http://purl.org/dc/terms/"/>
    <ds:schemaRef ds:uri="0f42870e-68d6-4b6d-8b19-0b39acde5463"/>
    <ds:schemaRef ds:uri="http://www.w3.org/XML/1998/namespace"/>
  </ds:schemaRefs>
</ds:datastoreItem>
</file>

<file path=customXml/itemProps3.xml><?xml version="1.0" encoding="utf-8"?>
<ds:datastoreItem xmlns:ds="http://schemas.openxmlformats.org/officeDocument/2006/customXml" ds:itemID="{BBDC7B47-E7CA-46AA-82B0-92BBB43CD1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1667</Words>
  <Application>Microsoft Office PowerPoint</Application>
  <PresentationFormat>Benutzerdefiniert</PresentationFormat>
  <Paragraphs>341</Paragraphs>
  <Slides>22</Slides>
  <Notes>5</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7" baseType="lpstr">
      <vt:lpstr>Arial</vt:lpstr>
      <vt:lpstr>Calibri</vt:lpstr>
      <vt:lpstr>MetaPlusLF</vt:lpstr>
      <vt:lpstr>Festo 16x9</vt:lpstr>
      <vt:lpstr>think-cell Folie</vt:lpstr>
      <vt:lpstr>CPX/VTSA-F-CB</vt:lpstr>
      <vt:lpstr>CPX/VTSA-F-CB  –  Brief description</vt:lpstr>
      <vt:lpstr>CPX/VTSA-F-CB: Possible field bus systems with VTSA pneumatic interfaces (Profinet)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Vacuum-Ejector - Parameterization </vt:lpstr>
      <vt:lpstr>Vacuum-Ejector - Parameterization </vt:lpstr>
      <vt:lpstr>Vacuum-Ejector – EA-assignment „Dataset mode“</vt:lpstr>
      <vt:lpstr>Vacuum-Ejector – How to start the process in Dataset mode</vt:lpstr>
      <vt:lpstr>Vacuum-Ejector – EA-assignment „PLC mode“</vt:lpstr>
      <vt:lpstr>Vacuum-Ejector – How to start the process in PLC mode</vt:lpstr>
    </vt:vector>
  </TitlesOfParts>
  <Company>Festo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VTSA-F-CB</dc:title>
  <dc:creator>Timo Dreesmann</dc:creator>
  <cp:lastModifiedBy>Berger, Alexander</cp:lastModifiedBy>
  <cp:revision>403</cp:revision>
  <cp:lastPrinted>2019-04-24T06:54:10Z</cp:lastPrinted>
  <dcterms:created xsi:type="dcterms:W3CDTF">2017-05-11T15:45:27Z</dcterms:created>
  <dcterms:modified xsi:type="dcterms:W3CDTF">2020-10-06T15:08:54Z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ign">
    <vt:lpwstr>jki</vt:lpwstr>
  </property>
  <property fmtid="{D5CDD505-2E9C-101B-9397-08002B2CF9AE}" pid="3" name="AuthorName">
    <vt:lpwstr>Jochen Krinn</vt:lpwstr>
  </property>
  <property fmtid="{D5CDD505-2E9C-101B-9397-08002B2CF9AE}" pid="4" name="AuthorDept">
    <vt:lpwstr>BP-CM</vt:lpwstr>
  </property>
  <property fmtid="{D5CDD505-2E9C-101B-9397-08002B2CF9AE}" pid="5" name="Title">
    <vt:lpwstr>CPX/VTSA outlook for 2018 ongoing</vt:lpwstr>
  </property>
  <property fmtid="{D5CDD505-2E9C-101B-9397-08002B2CF9AE}" pid="6" name="FooterLanguage">
    <vt:lpwstr>en</vt:lpwstr>
  </property>
  <property fmtid="{D5CDD505-2E9C-101B-9397-08002B2CF9AE}" pid="7" name="Created">
    <vt:lpwstr>10/6/2020 4:00:00 AM</vt:lpwstr>
  </property>
  <property fmtid="{D5CDD505-2E9C-101B-9397-08002B2CF9AE}" pid="8" name="Modified">
    <vt:lpwstr/>
  </property>
  <property fmtid="{D5CDD505-2E9C-101B-9397-08002B2CF9AE}" pid="9" name="ModifiedBySign">
    <vt:lpwstr/>
  </property>
  <property fmtid="{D5CDD505-2E9C-101B-9397-08002B2CF9AE}" pid="10" name="Status">
    <vt:lpwstr>0</vt:lpwstr>
  </property>
  <property fmtid="{D5CDD505-2E9C-101B-9397-08002B2CF9AE}" pid="11" name="Security">
    <vt:lpwstr>0</vt:lpwstr>
  </property>
  <property fmtid="{D5CDD505-2E9C-101B-9397-08002B2CF9AE}" pid="12" name="SlideNumbers">
    <vt:lpwstr>True</vt:lpwstr>
  </property>
  <property fmtid="{D5CDD505-2E9C-101B-9397-08002B2CF9AE}" pid="13" name="ContentTypeId">
    <vt:lpwstr>0x01010013AD5A4149A92E4091AB8BB67DA774A0</vt:lpwstr>
  </property>
  <property fmtid="{D5CDD505-2E9C-101B-9397-08002B2CF9AE}" pid="14" name="Author">
    <vt:lpwstr>Festo_SK-AE</vt:lpwstr>
  </property>
  <property fmtid="{D5CDD505-2E9C-101B-9397-08002B2CF9AE}" pid="15" name="FooterTitle">
    <vt:lpwstr>VTSA-F-CB configuration rules_ProfiNET</vt:lpwstr>
  </property>
  <property fmtid="{D5CDD505-2E9C-101B-9397-08002B2CF9AE}" pid="16" name="MSIP_Label_9c86c25f-31f1-46f7-b4f9-3c53b1ed0b07_Enabled">
    <vt:lpwstr>True</vt:lpwstr>
  </property>
  <property fmtid="{D5CDD505-2E9C-101B-9397-08002B2CF9AE}" pid="17" name="MSIP_Label_9c86c25f-31f1-46f7-b4f9-3c53b1ed0b07_SiteId">
    <vt:lpwstr>a1ae89fb-21b9-40bf-9d82-a10ae85a2407</vt:lpwstr>
  </property>
  <property fmtid="{D5CDD505-2E9C-101B-9397-08002B2CF9AE}" pid="18" name="MSIP_Label_9c86c25f-31f1-46f7-b4f9-3c53b1ed0b07_Owner">
    <vt:lpwstr>tmdr@festo.net</vt:lpwstr>
  </property>
  <property fmtid="{D5CDD505-2E9C-101B-9397-08002B2CF9AE}" pid="19" name="MSIP_Label_9c86c25f-31f1-46f7-b4f9-3c53b1ed0b07_SetDate">
    <vt:lpwstr>2020-01-30T10:03:26.5819186Z</vt:lpwstr>
  </property>
  <property fmtid="{D5CDD505-2E9C-101B-9397-08002B2CF9AE}" pid="20" name="MSIP_Label_9c86c25f-31f1-46f7-b4f9-3c53b1ed0b07_Name">
    <vt:lpwstr>Internal</vt:lpwstr>
  </property>
  <property fmtid="{D5CDD505-2E9C-101B-9397-08002B2CF9AE}" pid="21" name="MSIP_Label_9c86c25f-31f1-46f7-b4f9-3c53b1ed0b07_Application">
    <vt:lpwstr>Microsoft Azure Information Protection</vt:lpwstr>
  </property>
  <property fmtid="{D5CDD505-2E9C-101B-9397-08002B2CF9AE}" pid="22" name="MSIP_Label_9c86c25f-31f1-46f7-b4f9-3c53b1ed0b07_ActionId">
    <vt:lpwstr>cca41279-7fcf-4207-9593-b3ca0b3c612c</vt:lpwstr>
  </property>
  <property fmtid="{D5CDD505-2E9C-101B-9397-08002B2CF9AE}" pid="23" name="MSIP_Label_9c86c25f-31f1-46f7-b4f9-3c53b1ed0b07_Extended_MSFT_Method">
    <vt:lpwstr>Automatic</vt:lpwstr>
  </property>
  <property fmtid="{D5CDD505-2E9C-101B-9397-08002B2CF9AE}" pid="24" name="Sensitivity">
    <vt:lpwstr>Internal</vt:lpwstr>
  </property>
</Properties>
</file>